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8" r:id="rId8"/>
    <p:sldId id="267" r:id="rId9"/>
    <p:sldId id="269" r:id="rId10"/>
    <p:sldId id="270" r:id="rId11"/>
    <p:sldId id="279" r:id="rId12"/>
    <p:sldId id="278" r:id="rId13"/>
    <p:sldId id="280" r:id="rId14"/>
    <p:sldId id="259" r:id="rId15"/>
    <p:sldId id="271" r:id="rId16"/>
    <p:sldId id="277" r:id="rId17"/>
    <p:sldId id="276" r:id="rId18"/>
    <p:sldId id="260" r:id="rId19"/>
    <p:sldId id="272" r:id="rId20"/>
    <p:sldId id="261" r:id="rId21"/>
    <p:sldId id="273" r:id="rId22"/>
    <p:sldId id="262" r:id="rId23"/>
    <p:sldId id="26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51F01D-F853-42B2-8B46-585B96B9CCE3}" v="218" dt="2022-05-05T10:48:43.919"/>
    <p1510:client id="{501039D7-2B95-40E6-9823-AA9994989B37}" v="133" dt="2022-05-05T11:18:44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왕 인성" userId="d901eba75bee7b31" providerId="LiveId" clId="{501039D7-2B95-40E6-9823-AA9994989B37}"/>
    <pc:docChg chg="undo custSel modSld">
      <pc:chgData name="왕 인성" userId="d901eba75bee7b31" providerId="LiveId" clId="{501039D7-2B95-40E6-9823-AA9994989B37}" dt="2022-05-05T11:19:59.312" v="358" actId="113"/>
      <pc:docMkLst>
        <pc:docMk/>
      </pc:docMkLst>
      <pc:sldChg chg="addSp delSp modSp mod">
        <pc:chgData name="왕 인성" userId="d901eba75bee7b31" providerId="LiveId" clId="{501039D7-2B95-40E6-9823-AA9994989B37}" dt="2022-05-05T10:54:10.481" v="141" actId="26606"/>
        <pc:sldMkLst>
          <pc:docMk/>
          <pc:sldMk cId="812211212" sldId="256"/>
        </pc:sldMkLst>
        <pc:spChg chg="mod">
          <ac:chgData name="왕 인성" userId="d901eba75bee7b31" providerId="LiveId" clId="{501039D7-2B95-40E6-9823-AA9994989B37}" dt="2022-05-05T10:54:10.481" v="141" actId="26606"/>
          <ac:spMkLst>
            <pc:docMk/>
            <pc:sldMk cId="812211212" sldId="256"/>
            <ac:spMk id="2" creationId="{2405093C-CB8D-286D-98FF-BE9B79A0A3A3}"/>
          </ac:spMkLst>
        </pc:spChg>
        <pc:spChg chg="mod">
          <ac:chgData name="왕 인성" userId="d901eba75bee7b31" providerId="LiveId" clId="{501039D7-2B95-40E6-9823-AA9994989B37}" dt="2022-05-05T10:54:10.481" v="141" actId="26606"/>
          <ac:spMkLst>
            <pc:docMk/>
            <pc:sldMk cId="812211212" sldId="256"/>
            <ac:spMk id="3" creationId="{CAE3D173-2A01-8396-CCC7-E5A786265657}"/>
          </ac:spMkLst>
        </pc:spChg>
        <pc:spChg chg="add del">
          <ac:chgData name="왕 인성" userId="d901eba75bee7b31" providerId="LiveId" clId="{501039D7-2B95-40E6-9823-AA9994989B37}" dt="2022-05-05T10:54:10.481" v="141" actId="26606"/>
          <ac:spMkLst>
            <pc:docMk/>
            <pc:sldMk cId="812211212" sldId="256"/>
            <ac:spMk id="27" creationId="{D278ADA9-6383-4BDD-80D2-8899A402687B}"/>
          </ac:spMkLst>
        </pc:spChg>
        <pc:spChg chg="add del">
          <ac:chgData name="왕 인성" userId="d901eba75bee7b31" providerId="LiveId" clId="{501039D7-2B95-40E6-9823-AA9994989B37}" dt="2022-05-05T10:54:10.481" v="141" actId="26606"/>
          <ac:spMkLst>
            <pc:docMk/>
            <pc:sldMk cId="812211212" sldId="256"/>
            <ac:spMk id="29" creationId="{484B7147-B0F6-40ED-B5A2-FF72BC8198B6}"/>
          </ac:spMkLst>
        </pc:spChg>
        <pc:spChg chg="add del">
          <ac:chgData name="왕 인성" userId="d901eba75bee7b31" providerId="LiveId" clId="{501039D7-2B95-40E6-9823-AA9994989B37}" dt="2022-05-05T10:54:10.481" v="141" actId="26606"/>
          <ac:spMkLst>
            <pc:docMk/>
            <pc:sldMk cId="812211212" sldId="256"/>
            <ac:spMk id="31" creationId="{B36D2DE0-0628-4A9A-A59D-7BA8B5EB3022}"/>
          </ac:spMkLst>
        </pc:spChg>
        <pc:spChg chg="add del">
          <ac:chgData name="왕 인성" userId="d901eba75bee7b31" providerId="LiveId" clId="{501039D7-2B95-40E6-9823-AA9994989B37}" dt="2022-05-05T10:54:10.481" v="141" actId="26606"/>
          <ac:spMkLst>
            <pc:docMk/>
            <pc:sldMk cId="812211212" sldId="256"/>
            <ac:spMk id="33" creationId="{48E405C9-94BE-41DA-928C-DEC9A8550E9F}"/>
          </ac:spMkLst>
        </pc:spChg>
        <pc:spChg chg="add del">
          <ac:chgData name="왕 인성" userId="d901eba75bee7b31" providerId="LiveId" clId="{501039D7-2B95-40E6-9823-AA9994989B37}" dt="2022-05-05T10:54:10.481" v="141" actId="26606"/>
          <ac:spMkLst>
            <pc:docMk/>
            <pc:sldMk cId="812211212" sldId="256"/>
            <ac:spMk id="35" creationId="{D2091A72-D5BB-42AC-8FD3-F7747D90861E}"/>
          </ac:spMkLst>
        </pc:spChg>
        <pc:spChg chg="add del">
          <ac:chgData name="왕 인성" userId="d901eba75bee7b31" providerId="LiveId" clId="{501039D7-2B95-40E6-9823-AA9994989B37}" dt="2022-05-05T10:54:10.481" v="141" actId="26606"/>
          <ac:spMkLst>
            <pc:docMk/>
            <pc:sldMk cId="812211212" sldId="256"/>
            <ac:spMk id="37" creationId="{6ED12BFC-A737-46AF-8411-481112D54B0C}"/>
          </ac:spMkLst>
        </pc:spChg>
        <pc:spChg chg="add del">
          <ac:chgData name="왕 인성" userId="d901eba75bee7b31" providerId="LiveId" clId="{501039D7-2B95-40E6-9823-AA9994989B37}" dt="2022-05-05T10:54:10.481" v="141" actId="26606"/>
          <ac:spMkLst>
            <pc:docMk/>
            <pc:sldMk cId="812211212" sldId="256"/>
            <ac:spMk id="39" creationId="{787F4F1C-8D3D-4EC1-B72D-A0470A5A08B8}"/>
          </ac:spMkLst>
        </pc:spChg>
        <pc:spChg chg="add del">
          <ac:chgData name="왕 인성" userId="d901eba75bee7b31" providerId="LiveId" clId="{501039D7-2B95-40E6-9823-AA9994989B37}" dt="2022-05-05T10:54:05.640" v="139" actId="26606"/>
          <ac:spMkLst>
            <pc:docMk/>
            <pc:sldMk cId="812211212" sldId="256"/>
            <ac:spMk id="42" creationId="{4E1BEB12-92AF-4445-98AD-4C7756E7C93B}"/>
          </ac:spMkLst>
        </pc:spChg>
        <pc:spChg chg="add del">
          <ac:chgData name="왕 인성" userId="d901eba75bee7b31" providerId="LiveId" clId="{501039D7-2B95-40E6-9823-AA9994989B37}" dt="2022-05-05T10:54:05.640" v="139" actId="26606"/>
          <ac:spMkLst>
            <pc:docMk/>
            <pc:sldMk cId="812211212" sldId="256"/>
            <ac:spMk id="44" creationId="{D0522C2C-7B5C-48A7-A969-03941E5D2E76}"/>
          </ac:spMkLst>
        </pc:spChg>
        <pc:spChg chg="add del">
          <ac:chgData name="왕 인성" userId="d901eba75bee7b31" providerId="LiveId" clId="{501039D7-2B95-40E6-9823-AA9994989B37}" dt="2022-05-05T10:54:05.640" v="139" actId="26606"/>
          <ac:spMkLst>
            <pc:docMk/>
            <pc:sldMk cId="812211212" sldId="256"/>
            <ac:spMk id="46" creationId="{9C682A1A-5B2D-4111-BBD6-620165633E5B}"/>
          </ac:spMkLst>
        </pc:spChg>
        <pc:spChg chg="add del">
          <ac:chgData name="왕 인성" userId="d901eba75bee7b31" providerId="LiveId" clId="{501039D7-2B95-40E6-9823-AA9994989B37}" dt="2022-05-05T10:54:05.640" v="139" actId="26606"/>
          <ac:spMkLst>
            <pc:docMk/>
            <pc:sldMk cId="812211212" sldId="256"/>
            <ac:spMk id="48" creationId="{D6EE29F2-D77F-4BD0-A20B-334D316A1C9D}"/>
          </ac:spMkLst>
        </pc:spChg>
        <pc:spChg chg="add del">
          <ac:chgData name="왕 인성" userId="d901eba75bee7b31" providerId="LiveId" clId="{501039D7-2B95-40E6-9823-AA9994989B37}" dt="2022-05-05T10:54:05.640" v="139" actId="26606"/>
          <ac:spMkLst>
            <pc:docMk/>
            <pc:sldMk cId="812211212" sldId="256"/>
            <ac:spMk id="50" creationId="{22D09ED2-868F-42C6-866E-F92E0CEF314F}"/>
          </ac:spMkLst>
        </pc:spChg>
        <pc:grpChg chg="add del">
          <ac:chgData name="왕 인성" userId="d901eba75bee7b31" providerId="LiveId" clId="{501039D7-2B95-40E6-9823-AA9994989B37}" dt="2022-05-05T10:54:10.481" v="141" actId="26606"/>
          <ac:grpSpMkLst>
            <pc:docMk/>
            <pc:sldMk cId="812211212" sldId="256"/>
            <ac:grpSpMk id="40" creationId="{D1E3DD61-64DB-46AD-B249-E273CD86B051}"/>
          </ac:grpSpMkLst>
        </pc:grpChg>
      </pc:sldChg>
      <pc:sldChg chg="addSp delSp modSp mod addAnim setClrOvrMap">
        <pc:chgData name="왕 인성" userId="d901eba75bee7b31" providerId="LiveId" clId="{501039D7-2B95-40E6-9823-AA9994989B37}" dt="2022-05-05T10:55:23.889" v="149"/>
        <pc:sldMkLst>
          <pc:docMk/>
          <pc:sldMk cId="4212132462" sldId="258"/>
        </pc:sldMkLst>
        <pc:spChg chg="mod">
          <ac:chgData name="왕 인성" userId="d901eba75bee7b31" providerId="LiveId" clId="{501039D7-2B95-40E6-9823-AA9994989B37}" dt="2022-05-05T10:55:23.889" v="148" actId="26606"/>
          <ac:spMkLst>
            <pc:docMk/>
            <pc:sldMk cId="4212132462" sldId="258"/>
            <ac:spMk id="2" creationId="{7C435D7E-09AE-ACB8-AACB-977F21A98E53}"/>
          </ac:spMkLst>
        </pc:spChg>
        <pc:spChg chg="del">
          <ac:chgData name="왕 인성" userId="d901eba75bee7b31" providerId="LiveId" clId="{501039D7-2B95-40E6-9823-AA9994989B37}" dt="2022-05-05T10:55:23.889" v="148" actId="26606"/>
          <ac:spMkLst>
            <pc:docMk/>
            <pc:sldMk cId="4212132462" sldId="258"/>
            <ac:spMk id="9" creationId="{C1DD1A8A-57D5-4A81-AD04-532B043C5611}"/>
          </ac:spMkLst>
        </pc:spChg>
        <pc:spChg chg="del">
          <ac:chgData name="왕 인성" userId="d901eba75bee7b31" providerId="LiveId" clId="{501039D7-2B95-40E6-9823-AA9994989B37}" dt="2022-05-05T10:55:23.889" v="148" actId="26606"/>
          <ac:spMkLst>
            <pc:docMk/>
            <pc:sldMk cId="4212132462" sldId="258"/>
            <ac:spMk id="11" creationId="{007891EC-4501-44ED-A8C8-B11B6DB767AB}"/>
          </ac:spMkLst>
        </pc:spChg>
        <pc:spChg chg="add">
          <ac:chgData name="왕 인성" userId="d901eba75bee7b31" providerId="LiveId" clId="{501039D7-2B95-40E6-9823-AA9994989B37}" dt="2022-05-05T10:55:23.889" v="148" actId="26606"/>
          <ac:spMkLst>
            <pc:docMk/>
            <pc:sldMk cId="4212132462" sldId="258"/>
            <ac:spMk id="16" creationId="{657F69E0-C4B0-4BEC-A689-4F8D877F05D4}"/>
          </ac:spMkLst>
        </pc:spChg>
        <pc:spChg chg="add">
          <ac:chgData name="왕 인성" userId="d901eba75bee7b31" providerId="LiveId" clId="{501039D7-2B95-40E6-9823-AA9994989B37}" dt="2022-05-05T10:55:23.889" v="148" actId="26606"/>
          <ac:spMkLst>
            <pc:docMk/>
            <pc:sldMk cId="4212132462" sldId="258"/>
            <ac:spMk id="18" creationId="{9F6380B4-6A1C-481E-8408-B4E6C75B9B81}"/>
          </ac:spMkLst>
        </pc:spChg>
        <pc:picChg chg="mod">
          <ac:chgData name="왕 인성" userId="d901eba75bee7b31" providerId="LiveId" clId="{501039D7-2B95-40E6-9823-AA9994989B37}" dt="2022-05-05T10:55:23.889" v="148" actId="26606"/>
          <ac:picMkLst>
            <pc:docMk/>
            <pc:sldMk cId="4212132462" sldId="258"/>
            <ac:picMk id="5" creationId="{5FC17FA2-1915-0566-18C4-55F128961368}"/>
          </ac:picMkLst>
        </pc:picChg>
      </pc:sldChg>
      <pc:sldChg chg="modSp mod">
        <pc:chgData name="왕 인성" userId="d901eba75bee7b31" providerId="LiveId" clId="{501039D7-2B95-40E6-9823-AA9994989B37}" dt="2022-05-05T11:16:18.628" v="310" actId="113"/>
        <pc:sldMkLst>
          <pc:docMk/>
          <pc:sldMk cId="1442352561" sldId="259"/>
        </pc:sldMkLst>
        <pc:spChg chg="mod">
          <ac:chgData name="왕 인성" userId="d901eba75bee7b31" providerId="LiveId" clId="{501039D7-2B95-40E6-9823-AA9994989B37}" dt="2022-05-05T11:16:18.628" v="310" actId="113"/>
          <ac:spMkLst>
            <pc:docMk/>
            <pc:sldMk cId="1442352561" sldId="259"/>
            <ac:spMk id="2" creationId="{0B249D1F-AFA4-A69A-B1BB-6272055938F8}"/>
          </ac:spMkLst>
        </pc:spChg>
      </pc:sldChg>
      <pc:sldChg chg="modSp mod">
        <pc:chgData name="왕 인성" userId="d901eba75bee7b31" providerId="LiveId" clId="{501039D7-2B95-40E6-9823-AA9994989B37}" dt="2022-05-05T11:16:50.471" v="317" actId="113"/>
        <pc:sldMkLst>
          <pc:docMk/>
          <pc:sldMk cId="1595056372" sldId="260"/>
        </pc:sldMkLst>
        <pc:spChg chg="mod">
          <ac:chgData name="왕 인성" userId="d901eba75bee7b31" providerId="LiveId" clId="{501039D7-2B95-40E6-9823-AA9994989B37}" dt="2022-05-05T11:16:50.471" v="317" actId="113"/>
          <ac:spMkLst>
            <pc:docMk/>
            <pc:sldMk cId="1595056372" sldId="260"/>
            <ac:spMk id="2" creationId="{F2C4F10F-7E99-FDD7-F05B-BBB0D759552F}"/>
          </ac:spMkLst>
        </pc:spChg>
      </pc:sldChg>
      <pc:sldChg chg="modSp mod">
        <pc:chgData name="왕 인성" userId="d901eba75bee7b31" providerId="LiveId" clId="{501039D7-2B95-40E6-9823-AA9994989B37}" dt="2022-05-05T11:16:52.551" v="318" actId="113"/>
        <pc:sldMkLst>
          <pc:docMk/>
          <pc:sldMk cId="2899331908" sldId="261"/>
        </pc:sldMkLst>
        <pc:spChg chg="mod">
          <ac:chgData name="왕 인성" userId="d901eba75bee7b31" providerId="LiveId" clId="{501039D7-2B95-40E6-9823-AA9994989B37}" dt="2022-05-05T11:16:52.551" v="318" actId="113"/>
          <ac:spMkLst>
            <pc:docMk/>
            <pc:sldMk cId="2899331908" sldId="261"/>
            <ac:spMk id="2" creationId="{6985154C-0933-EC57-5293-4F532FF861B9}"/>
          </ac:spMkLst>
        </pc:spChg>
      </pc:sldChg>
      <pc:sldChg chg="addSp delSp modSp mod setBg">
        <pc:chgData name="왕 인성" userId="d901eba75bee7b31" providerId="LiveId" clId="{501039D7-2B95-40E6-9823-AA9994989B37}" dt="2022-05-05T11:18:42.350" v="357" actId="20577"/>
        <pc:sldMkLst>
          <pc:docMk/>
          <pc:sldMk cId="1151520267" sldId="262"/>
        </pc:sldMkLst>
        <pc:spChg chg="mod">
          <ac:chgData name="왕 인성" userId="d901eba75bee7b31" providerId="LiveId" clId="{501039D7-2B95-40E6-9823-AA9994989B37}" dt="2022-05-05T11:17:23.134" v="335" actId="113"/>
          <ac:spMkLst>
            <pc:docMk/>
            <pc:sldMk cId="1151520267" sldId="262"/>
            <ac:spMk id="2" creationId="{39BE3B8D-9592-CBEF-5FC0-14380AE8342B}"/>
          </ac:spMkLst>
        </pc:spChg>
        <pc:spChg chg="del">
          <ac:chgData name="왕 인성" userId="d901eba75bee7b31" providerId="LiveId" clId="{501039D7-2B95-40E6-9823-AA9994989B37}" dt="2022-05-05T10:57:44.683" v="161" actId="26606"/>
          <ac:spMkLst>
            <pc:docMk/>
            <pc:sldMk cId="1151520267" sldId="262"/>
            <ac:spMk id="8" creationId="{777A147A-9ED8-46B4-8660-1B3C2AA880B5}"/>
          </ac:spMkLst>
        </pc:spChg>
        <pc:spChg chg="del">
          <ac:chgData name="왕 인성" userId="d901eba75bee7b31" providerId="LiveId" clId="{501039D7-2B95-40E6-9823-AA9994989B37}" dt="2022-05-05T10:57:44.683" v="161" actId="26606"/>
          <ac:spMkLst>
            <pc:docMk/>
            <pc:sldMk cId="1151520267" sldId="262"/>
            <ac:spMk id="10" creationId="{5D6C15A0-C087-4593-8414-2B4EC1CDC3DE}"/>
          </ac:spMkLst>
        </pc:spChg>
        <pc:spChg chg="add">
          <ac:chgData name="왕 인성" userId="d901eba75bee7b31" providerId="LiveId" clId="{501039D7-2B95-40E6-9823-AA9994989B37}" dt="2022-05-05T10:57:44.683" v="161" actId="26606"/>
          <ac:spMkLst>
            <pc:docMk/>
            <pc:sldMk cId="1151520267" sldId="262"/>
            <ac:spMk id="19" creationId="{2E442304-DDBD-4F7B-8017-36BCC863FB40}"/>
          </ac:spMkLst>
        </pc:spChg>
        <pc:spChg chg="add">
          <ac:chgData name="왕 인성" userId="d901eba75bee7b31" providerId="LiveId" clId="{501039D7-2B95-40E6-9823-AA9994989B37}" dt="2022-05-05T10:57:44.683" v="161" actId="26606"/>
          <ac:spMkLst>
            <pc:docMk/>
            <pc:sldMk cId="1151520267" sldId="262"/>
            <ac:spMk id="21" creationId="{5E107275-3853-46FD-A241-DE4355A42675}"/>
          </ac:spMkLst>
        </pc:spChg>
        <pc:graphicFrameChg chg="mod modGraphic">
          <ac:chgData name="왕 인성" userId="d901eba75bee7b31" providerId="LiveId" clId="{501039D7-2B95-40E6-9823-AA9994989B37}" dt="2022-05-05T11:18:42.350" v="357" actId="20577"/>
          <ac:graphicFrameMkLst>
            <pc:docMk/>
            <pc:sldMk cId="1151520267" sldId="262"/>
            <ac:graphicFrameMk id="14" creationId="{B7DDB3E3-5451-6CF4-34E9-5A3FEE3D1236}"/>
          </ac:graphicFrameMkLst>
        </pc:graphicFrameChg>
      </pc:sldChg>
      <pc:sldChg chg="modSp mod">
        <pc:chgData name="왕 인성" userId="d901eba75bee7b31" providerId="LiveId" clId="{501039D7-2B95-40E6-9823-AA9994989B37}" dt="2022-05-05T11:19:59.312" v="358" actId="113"/>
        <pc:sldMkLst>
          <pc:docMk/>
          <pc:sldMk cId="4032267391" sldId="263"/>
        </pc:sldMkLst>
        <pc:spChg chg="mod">
          <ac:chgData name="왕 인성" userId="d901eba75bee7b31" providerId="LiveId" clId="{501039D7-2B95-40E6-9823-AA9994989B37}" dt="2022-05-05T11:19:59.312" v="358" actId="113"/>
          <ac:spMkLst>
            <pc:docMk/>
            <pc:sldMk cId="4032267391" sldId="263"/>
            <ac:spMk id="2" creationId="{3A760E4F-E6D1-8FDD-B542-161B3AEBB298}"/>
          </ac:spMkLst>
        </pc:spChg>
      </pc:sldChg>
      <pc:sldChg chg="addSp delSp modSp mod setBg setClrOvrMap">
        <pc:chgData name="왕 인성" userId="d901eba75bee7b31" providerId="LiveId" clId="{501039D7-2B95-40E6-9823-AA9994989B37}" dt="2022-05-05T11:08:44.230" v="258" actId="403"/>
        <pc:sldMkLst>
          <pc:docMk/>
          <pc:sldMk cId="1536680394" sldId="265"/>
        </pc:sldMkLst>
        <pc:spChg chg="mod">
          <ac:chgData name="왕 인성" userId="d901eba75bee7b31" providerId="LiveId" clId="{501039D7-2B95-40E6-9823-AA9994989B37}" dt="2022-05-05T11:08:44.230" v="258" actId="403"/>
          <ac:spMkLst>
            <pc:docMk/>
            <pc:sldMk cId="1536680394" sldId="265"/>
            <ac:spMk id="2" creationId="{9529FD43-5D3D-8F44-4014-DFD48A69829D}"/>
          </ac:spMkLst>
        </pc:spChg>
        <pc:spChg chg="add del">
          <ac:chgData name="왕 인성" userId="d901eba75bee7b31" providerId="LiveId" clId="{501039D7-2B95-40E6-9823-AA9994989B37}" dt="2022-05-05T10:55:15.573" v="147" actId="26606"/>
          <ac:spMkLst>
            <pc:docMk/>
            <pc:sldMk cId="1536680394" sldId="265"/>
            <ac:spMk id="14" creationId="{955A2079-FA98-4876-80F0-72364A7D2EA4}"/>
          </ac:spMkLst>
        </pc:spChg>
        <pc:spChg chg="add del">
          <ac:chgData name="왕 인성" userId="d901eba75bee7b31" providerId="LiveId" clId="{501039D7-2B95-40E6-9823-AA9994989B37}" dt="2022-05-05T10:54:51.897" v="143" actId="26606"/>
          <ac:spMkLst>
            <pc:docMk/>
            <pc:sldMk cId="1536680394" sldId="265"/>
            <ac:spMk id="20" creationId="{C5E6CFF1-2F42-4E10-9A97-F116F46F53FE}"/>
          </ac:spMkLst>
        </pc:spChg>
        <pc:spChg chg="add del">
          <ac:chgData name="왕 인성" userId="d901eba75bee7b31" providerId="LiveId" clId="{501039D7-2B95-40E6-9823-AA9994989B37}" dt="2022-05-05T10:54:52.736" v="145" actId="26606"/>
          <ac:spMkLst>
            <pc:docMk/>
            <pc:sldMk cId="1536680394" sldId="265"/>
            <ac:spMk id="24" creationId="{9228552E-C8B1-4A80-8448-0787CE0FC704}"/>
          </ac:spMkLst>
        </pc:spChg>
        <pc:spChg chg="add del">
          <ac:chgData name="왕 인성" userId="d901eba75bee7b31" providerId="LiveId" clId="{501039D7-2B95-40E6-9823-AA9994989B37}" dt="2022-05-05T10:55:15.573" v="147" actId="26606"/>
          <ac:spMkLst>
            <pc:docMk/>
            <pc:sldMk cId="1536680394" sldId="265"/>
            <ac:spMk id="27" creationId="{C5E6CFF1-2F42-4E10-9A97-F116F46F53FE}"/>
          </ac:spMkLst>
        </pc:spChg>
        <pc:graphicFrameChg chg="mod modGraphic">
          <ac:chgData name="왕 인성" userId="d901eba75bee7b31" providerId="LiveId" clId="{501039D7-2B95-40E6-9823-AA9994989B37}" dt="2022-05-05T10:55:15.573" v="147" actId="26606"/>
          <ac:graphicFrameMkLst>
            <pc:docMk/>
            <pc:sldMk cId="1536680394" sldId="265"/>
            <ac:graphicFrameMk id="5" creationId="{46039214-1297-7771-D225-27638A3266B8}"/>
          </ac:graphicFrameMkLst>
        </pc:graphicFrameChg>
        <pc:picChg chg="add del">
          <ac:chgData name="왕 인성" userId="d901eba75bee7b31" providerId="LiveId" clId="{501039D7-2B95-40E6-9823-AA9994989B37}" dt="2022-05-05T10:54:51.897" v="143" actId="26606"/>
          <ac:picMkLst>
            <pc:docMk/>
            <pc:sldMk cId="1536680394" sldId="265"/>
            <ac:picMk id="16" creationId="{56E4914C-2F02-BAEF-8300-C1A835D2D2DF}"/>
          </ac:picMkLst>
        </pc:picChg>
        <pc:picChg chg="add del">
          <ac:chgData name="왕 인성" userId="d901eba75bee7b31" providerId="LiveId" clId="{501039D7-2B95-40E6-9823-AA9994989B37}" dt="2022-05-05T10:54:52.736" v="145" actId="26606"/>
          <ac:picMkLst>
            <pc:docMk/>
            <pc:sldMk cId="1536680394" sldId="265"/>
            <ac:picMk id="25" creationId="{0C70E910-3E39-4E7F-0D8A-CDFDD3602354}"/>
          </ac:picMkLst>
        </pc:picChg>
        <pc:picChg chg="add del">
          <ac:chgData name="왕 인성" userId="d901eba75bee7b31" providerId="LiveId" clId="{501039D7-2B95-40E6-9823-AA9994989B37}" dt="2022-05-05T10:55:15.573" v="147" actId="26606"/>
          <ac:picMkLst>
            <pc:docMk/>
            <pc:sldMk cId="1536680394" sldId="265"/>
            <ac:picMk id="28" creationId="{56E4914C-2F02-BAEF-8300-C1A835D2D2DF}"/>
          </ac:picMkLst>
        </pc:picChg>
        <pc:cxnChg chg="add del">
          <ac:chgData name="왕 인성" userId="d901eba75bee7b31" providerId="LiveId" clId="{501039D7-2B95-40E6-9823-AA9994989B37}" dt="2022-05-05T10:54:51.897" v="143" actId="26606"/>
          <ac:cxnSpMkLst>
            <pc:docMk/>
            <pc:sldMk cId="1536680394" sldId="265"/>
            <ac:cxnSpMk id="22" creationId="{67182200-4859-4C8D-BCBB-55B245C28BA3}"/>
          </ac:cxnSpMkLst>
        </pc:cxnChg>
        <pc:cxnChg chg="add del">
          <ac:chgData name="왕 인성" userId="d901eba75bee7b31" providerId="LiveId" clId="{501039D7-2B95-40E6-9823-AA9994989B37}" dt="2022-05-05T10:55:15.573" v="147" actId="26606"/>
          <ac:cxnSpMkLst>
            <pc:docMk/>
            <pc:sldMk cId="1536680394" sldId="265"/>
            <ac:cxnSpMk id="29" creationId="{67182200-4859-4C8D-BCBB-55B245C28BA3}"/>
          </ac:cxnSpMkLst>
        </pc:cxnChg>
      </pc:sldChg>
      <pc:sldChg chg="modSp">
        <pc:chgData name="왕 인성" userId="d901eba75bee7b31" providerId="LiveId" clId="{501039D7-2B95-40E6-9823-AA9994989B37}" dt="2022-05-05T11:11:35.878" v="308" actId="120"/>
        <pc:sldMkLst>
          <pc:docMk/>
          <pc:sldMk cId="2489398189" sldId="268"/>
        </pc:sldMkLst>
        <pc:graphicFrameChg chg="mod">
          <ac:chgData name="왕 인성" userId="d901eba75bee7b31" providerId="LiveId" clId="{501039D7-2B95-40E6-9823-AA9994989B37}" dt="2022-05-05T11:11:35.878" v="308" actId="120"/>
          <ac:graphicFrameMkLst>
            <pc:docMk/>
            <pc:sldMk cId="2489398189" sldId="268"/>
            <ac:graphicFrameMk id="9" creationId="{593FADAE-6325-F2EA-3CC8-186D8BC3D510}"/>
          </ac:graphicFrameMkLst>
        </pc:graphicFrameChg>
      </pc:sldChg>
      <pc:sldChg chg="addSp delSp modSp mod">
        <pc:chgData name="왕 인성" userId="d901eba75bee7b31" providerId="LiveId" clId="{501039D7-2B95-40E6-9823-AA9994989B37}" dt="2022-05-05T11:16:10.162" v="309" actId="113"/>
        <pc:sldMkLst>
          <pc:docMk/>
          <pc:sldMk cId="2344359319" sldId="269"/>
        </pc:sldMkLst>
        <pc:spChg chg="mod">
          <ac:chgData name="왕 인성" userId="d901eba75bee7b31" providerId="LiveId" clId="{501039D7-2B95-40E6-9823-AA9994989B37}" dt="2022-05-05T11:16:10.162" v="309" actId="113"/>
          <ac:spMkLst>
            <pc:docMk/>
            <pc:sldMk cId="2344359319" sldId="269"/>
            <ac:spMk id="2" creationId="{4D83D89A-0B2E-70D2-B926-352AEBD11E4C}"/>
          </ac:spMkLst>
        </pc:spChg>
        <pc:spChg chg="add del mod">
          <ac:chgData name="왕 인성" userId="d901eba75bee7b31" providerId="LiveId" clId="{501039D7-2B95-40E6-9823-AA9994989B37}" dt="2022-05-05T11:04:10.020" v="246" actId="478"/>
          <ac:spMkLst>
            <pc:docMk/>
            <pc:sldMk cId="2344359319" sldId="269"/>
            <ac:spMk id="9" creationId="{756DEBAC-E978-1CA6-2E84-5C5984C01884}"/>
          </ac:spMkLst>
        </pc:spChg>
        <pc:picChg chg="add mod">
          <ac:chgData name="왕 인성" userId="d901eba75bee7b31" providerId="LiveId" clId="{501039D7-2B95-40E6-9823-AA9994989B37}" dt="2022-05-05T11:04:21.307" v="249" actId="1076"/>
          <ac:picMkLst>
            <pc:docMk/>
            <pc:sldMk cId="2344359319" sldId="269"/>
            <ac:picMk id="4" creationId="{B98FB056-55A9-F0F4-84CD-0733B7907D13}"/>
          </ac:picMkLst>
        </pc:picChg>
        <pc:picChg chg="add mod modCrop">
          <ac:chgData name="왕 인성" userId="d901eba75bee7b31" providerId="LiveId" clId="{501039D7-2B95-40E6-9823-AA9994989B37}" dt="2022-05-05T11:06:48.191" v="255" actId="207"/>
          <ac:picMkLst>
            <pc:docMk/>
            <pc:sldMk cId="2344359319" sldId="269"/>
            <ac:picMk id="6" creationId="{C741B701-890C-299E-5F69-84CF0467620D}"/>
          </ac:picMkLst>
        </pc:picChg>
        <pc:picChg chg="add mod">
          <ac:chgData name="왕 인성" userId="d901eba75bee7b31" providerId="LiveId" clId="{501039D7-2B95-40E6-9823-AA9994989B37}" dt="2022-05-05T11:06:42.819" v="253" actId="207"/>
          <ac:picMkLst>
            <pc:docMk/>
            <pc:sldMk cId="2344359319" sldId="269"/>
            <ac:picMk id="8" creationId="{357D2B90-9237-457A-A2AF-F5CA412058F5}"/>
          </ac:picMkLst>
        </pc:picChg>
        <pc:picChg chg="del">
          <ac:chgData name="왕 인성" userId="d901eba75bee7b31" providerId="LiveId" clId="{501039D7-2B95-40E6-9823-AA9994989B37}" dt="2022-05-05T11:04:07.425" v="245" actId="478"/>
          <ac:picMkLst>
            <pc:docMk/>
            <pc:sldMk cId="2344359319" sldId="269"/>
            <ac:picMk id="7170" creationId="{BDAE2DFC-B24B-D145-BBF0-D543BD793D21}"/>
          </ac:picMkLst>
        </pc:picChg>
        <pc:picChg chg="del">
          <ac:chgData name="왕 인성" userId="d901eba75bee7b31" providerId="LiveId" clId="{501039D7-2B95-40E6-9823-AA9994989B37}" dt="2022-05-05T11:04:03.973" v="243" actId="478"/>
          <ac:picMkLst>
            <pc:docMk/>
            <pc:sldMk cId="2344359319" sldId="269"/>
            <ac:picMk id="7172" creationId="{74463486-D7BC-AFC1-6BF7-3A61D1777B83}"/>
          </ac:picMkLst>
        </pc:picChg>
        <pc:picChg chg="del mod">
          <ac:chgData name="왕 인성" userId="d901eba75bee7b31" providerId="LiveId" clId="{501039D7-2B95-40E6-9823-AA9994989B37}" dt="2022-05-05T11:03:57.382" v="240" actId="478"/>
          <ac:picMkLst>
            <pc:docMk/>
            <pc:sldMk cId="2344359319" sldId="269"/>
            <ac:picMk id="7174" creationId="{A5383AFF-C877-93F0-24C4-7FFA903D3B11}"/>
          </ac:picMkLst>
        </pc:picChg>
      </pc:sldChg>
      <pc:sldChg chg="addSp delSp modSp mod setBg addAnim delAnim">
        <pc:chgData name="왕 인성" userId="d901eba75bee7b31" providerId="LiveId" clId="{501039D7-2B95-40E6-9823-AA9994989B37}" dt="2022-05-05T11:01:14.713" v="227" actId="113"/>
        <pc:sldMkLst>
          <pc:docMk/>
          <pc:sldMk cId="1868091508" sldId="270"/>
        </pc:sldMkLst>
        <pc:spChg chg="mod">
          <ac:chgData name="왕 인성" userId="d901eba75bee7b31" providerId="LiveId" clId="{501039D7-2B95-40E6-9823-AA9994989B37}" dt="2022-05-05T11:01:14.713" v="227" actId="113"/>
          <ac:spMkLst>
            <pc:docMk/>
            <pc:sldMk cId="1868091508" sldId="270"/>
            <ac:spMk id="2" creationId="{65C4977B-7569-7429-BBD0-5C0F64D5B7EB}"/>
          </ac:spMkLst>
        </pc:spChg>
        <pc:spChg chg="add del">
          <ac:chgData name="왕 인성" userId="d901eba75bee7b31" providerId="LiveId" clId="{501039D7-2B95-40E6-9823-AA9994989B37}" dt="2022-05-05T10:56:49.115" v="153" actId="26606"/>
          <ac:spMkLst>
            <pc:docMk/>
            <pc:sldMk cId="1868091508" sldId="270"/>
            <ac:spMk id="9" creationId="{526E0BFB-CDF1-4990-8C11-AC849311E0A8}"/>
          </ac:spMkLst>
        </pc:spChg>
        <pc:spChg chg="add del">
          <ac:chgData name="왕 인성" userId="d901eba75bee7b31" providerId="LiveId" clId="{501039D7-2B95-40E6-9823-AA9994989B37}" dt="2022-05-05T10:56:49.115" v="153" actId="26606"/>
          <ac:spMkLst>
            <pc:docMk/>
            <pc:sldMk cId="1868091508" sldId="270"/>
            <ac:spMk id="11" creationId="{6069A1F8-9BEB-4786-9694-FC48B2D75D21}"/>
          </ac:spMkLst>
        </pc:spChg>
        <pc:spChg chg="add del">
          <ac:chgData name="왕 인성" userId="d901eba75bee7b31" providerId="LiveId" clId="{501039D7-2B95-40E6-9823-AA9994989B37}" dt="2022-05-05T10:56:49.115" v="153" actId="26606"/>
          <ac:spMkLst>
            <pc:docMk/>
            <pc:sldMk cId="1868091508" sldId="270"/>
            <ac:spMk id="13" creationId="{AF2F604E-43BE-4DC3-B983-E071523364F8}"/>
          </ac:spMkLst>
        </pc:spChg>
        <pc:spChg chg="add del">
          <ac:chgData name="왕 인성" userId="d901eba75bee7b31" providerId="LiveId" clId="{501039D7-2B95-40E6-9823-AA9994989B37}" dt="2022-05-05T10:56:49.115" v="153" actId="26606"/>
          <ac:spMkLst>
            <pc:docMk/>
            <pc:sldMk cId="1868091508" sldId="270"/>
            <ac:spMk id="15" creationId="{08C9B587-E65E-4B52-B37C-ABEBB6E87928}"/>
          </ac:spMkLst>
        </pc:spChg>
        <pc:spChg chg="add">
          <ac:chgData name="왕 인성" userId="d901eba75bee7b31" providerId="LiveId" clId="{501039D7-2B95-40E6-9823-AA9994989B37}" dt="2022-05-05T10:56:49.115" v="153" actId="26606"/>
          <ac:spMkLst>
            <pc:docMk/>
            <pc:sldMk cId="1868091508" sldId="270"/>
            <ac:spMk id="17" creationId="{657F69E0-C4B0-4BEC-A689-4F8D877F05D4}"/>
          </ac:spMkLst>
        </pc:spChg>
        <pc:spChg chg="add">
          <ac:chgData name="왕 인성" userId="d901eba75bee7b31" providerId="LiveId" clId="{501039D7-2B95-40E6-9823-AA9994989B37}" dt="2022-05-05T10:56:49.115" v="153" actId="26606"/>
          <ac:spMkLst>
            <pc:docMk/>
            <pc:sldMk cId="1868091508" sldId="270"/>
            <ac:spMk id="18" creationId="{9F6380B4-6A1C-481E-8408-B4E6C75B9B81}"/>
          </ac:spMkLst>
        </pc:spChg>
        <pc:spChg chg="add del">
          <ac:chgData name="왕 인성" userId="d901eba75bee7b31" providerId="LiveId" clId="{501039D7-2B95-40E6-9823-AA9994989B37}" dt="2022-05-05T10:56:42.349" v="152" actId="26606"/>
          <ac:spMkLst>
            <pc:docMk/>
            <pc:sldMk cId="1868091508" sldId="270"/>
            <ac:spMk id="20" creationId="{657F69E0-C4B0-4BEC-A689-4F8D877F05D4}"/>
          </ac:spMkLst>
        </pc:spChg>
        <pc:spChg chg="add del">
          <ac:chgData name="왕 인성" userId="d901eba75bee7b31" providerId="LiveId" clId="{501039D7-2B95-40E6-9823-AA9994989B37}" dt="2022-05-05T10:56:42.349" v="152" actId="26606"/>
          <ac:spMkLst>
            <pc:docMk/>
            <pc:sldMk cId="1868091508" sldId="270"/>
            <ac:spMk id="22" creationId="{9F6380B4-6A1C-481E-8408-B4E6C75B9B81}"/>
          </ac:spMkLst>
        </pc:spChg>
        <pc:picChg chg="mod">
          <ac:chgData name="왕 인성" userId="d901eba75bee7b31" providerId="LiveId" clId="{501039D7-2B95-40E6-9823-AA9994989B37}" dt="2022-05-05T10:56:49.115" v="153" actId="26606"/>
          <ac:picMkLst>
            <pc:docMk/>
            <pc:sldMk cId="1868091508" sldId="270"/>
            <ac:picMk id="5" creationId="{04EE8A43-B26C-3C66-95DE-71284FCEF9B5}"/>
          </ac:picMkLst>
        </pc:picChg>
      </pc:sldChg>
      <pc:sldChg chg="addSp delSp modSp mod setBg">
        <pc:chgData name="왕 인성" userId="d901eba75bee7b31" providerId="LiveId" clId="{501039D7-2B95-40E6-9823-AA9994989B37}" dt="2022-05-05T11:16:21.765" v="311" actId="113"/>
        <pc:sldMkLst>
          <pc:docMk/>
          <pc:sldMk cId="1576743676" sldId="271"/>
        </pc:sldMkLst>
        <pc:spChg chg="mod">
          <ac:chgData name="왕 인성" userId="d901eba75bee7b31" providerId="LiveId" clId="{501039D7-2B95-40E6-9823-AA9994989B37}" dt="2022-05-05T11:16:21.765" v="311" actId="113"/>
          <ac:spMkLst>
            <pc:docMk/>
            <pc:sldMk cId="1576743676" sldId="271"/>
            <ac:spMk id="2" creationId="{3FE0DC17-D06B-013F-D049-6FC23EE331C8}"/>
          </ac:spMkLst>
        </pc:spChg>
        <pc:spChg chg="add del">
          <ac:chgData name="왕 인성" userId="d901eba75bee7b31" providerId="LiveId" clId="{501039D7-2B95-40E6-9823-AA9994989B37}" dt="2022-05-05T10:57:02.470" v="157" actId="26606"/>
          <ac:spMkLst>
            <pc:docMk/>
            <pc:sldMk cId="1576743676" sldId="271"/>
            <ac:spMk id="142" creationId="{AF2F604E-43BE-4DC3-B983-E071523364F8}"/>
          </ac:spMkLst>
        </pc:spChg>
        <pc:spChg chg="add del">
          <ac:chgData name="왕 인성" userId="d901eba75bee7b31" providerId="LiveId" clId="{501039D7-2B95-40E6-9823-AA9994989B37}" dt="2022-05-05T10:57:02.470" v="157" actId="26606"/>
          <ac:spMkLst>
            <pc:docMk/>
            <pc:sldMk cId="1576743676" sldId="271"/>
            <ac:spMk id="144" creationId="{08C9B587-E65E-4B52-B37C-ABEBB6E87928}"/>
          </ac:spMkLst>
        </pc:spChg>
        <pc:spChg chg="add del">
          <ac:chgData name="왕 인성" userId="d901eba75bee7b31" providerId="LiveId" clId="{501039D7-2B95-40E6-9823-AA9994989B37}" dt="2022-05-05T10:56:57.822" v="156" actId="26606"/>
          <ac:spMkLst>
            <pc:docMk/>
            <pc:sldMk cId="1576743676" sldId="271"/>
            <ac:spMk id="192" creationId="{657F69E0-C4B0-4BEC-A689-4F8D877F05D4}"/>
          </ac:spMkLst>
        </pc:spChg>
        <pc:spChg chg="add del">
          <ac:chgData name="왕 인성" userId="d901eba75bee7b31" providerId="LiveId" clId="{501039D7-2B95-40E6-9823-AA9994989B37}" dt="2022-05-05T10:56:57.822" v="156" actId="26606"/>
          <ac:spMkLst>
            <pc:docMk/>
            <pc:sldMk cId="1576743676" sldId="271"/>
            <ac:spMk id="193" creationId="{9F6380B4-6A1C-481E-8408-B4E6C75B9B81}"/>
          </ac:spMkLst>
        </pc:spChg>
        <pc:spChg chg="add del">
          <ac:chgData name="왕 인성" userId="d901eba75bee7b31" providerId="LiveId" clId="{501039D7-2B95-40E6-9823-AA9994989B37}" dt="2022-05-05T10:57:02.470" v="157" actId="26606"/>
          <ac:spMkLst>
            <pc:docMk/>
            <pc:sldMk cId="1576743676" sldId="271"/>
            <ac:spMk id="9223" creationId="{526E0BFB-CDF1-4990-8C11-AC849311E0A8}"/>
          </ac:spMkLst>
        </pc:spChg>
        <pc:spChg chg="add del">
          <ac:chgData name="왕 인성" userId="d901eba75bee7b31" providerId="LiveId" clId="{501039D7-2B95-40E6-9823-AA9994989B37}" dt="2022-05-05T10:57:02.470" v="157" actId="26606"/>
          <ac:spMkLst>
            <pc:docMk/>
            <pc:sldMk cId="1576743676" sldId="271"/>
            <ac:spMk id="9225" creationId="{6069A1F8-9BEB-4786-9694-FC48B2D75D21}"/>
          </ac:spMkLst>
        </pc:spChg>
        <pc:spChg chg="add">
          <ac:chgData name="왕 인성" userId="d901eba75bee7b31" providerId="LiveId" clId="{501039D7-2B95-40E6-9823-AA9994989B37}" dt="2022-05-05T10:57:02.470" v="157" actId="26606"/>
          <ac:spMkLst>
            <pc:docMk/>
            <pc:sldMk cId="1576743676" sldId="271"/>
            <ac:spMk id="9227" creationId="{657F69E0-C4B0-4BEC-A689-4F8D877F05D4}"/>
          </ac:spMkLst>
        </pc:spChg>
        <pc:spChg chg="add">
          <ac:chgData name="왕 인성" userId="d901eba75bee7b31" providerId="LiveId" clId="{501039D7-2B95-40E6-9823-AA9994989B37}" dt="2022-05-05T10:57:02.470" v="157" actId="26606"/>
          <ac:spMkLst>
            <pc:docMk/>
            <pc:sldMk cId="1576743676" sldId="271"/>
            <ac:spMk id="9228" creationId="{9F6380B4-6A1C-481E-8408-B4E6C75B9B81}"/>
          </ac:spMkLst>
        </pc:spChg>
        <pc:picChg chg="mod">
          <ac:chgData name="왕 인성" userId="d901eba75bee7b31" providerId="LiveId" clId="{501039D7-2B95-40E6-9823-AA9994989B37}" dt="2022-05-05T10:57:02.470" v="157" actId="26606"/>
          <ac:picMkLst>
            <pc:docMk/>
            <pc:sldMk cId="1576743676" sldId="271"/>
            <ac:picMk id="9218" creationId="{E493A192-876E-7835-514C-61220CE0E716}"/>
          </ac:picMkLst>
        </pc:picChg>
      </pc:sldChg>
      <pc:sldChg chg="addSp delSp modSp mod setBg">
        <pc:chgData name="왕 인성" userId="d901eba75bee7b31" providerId="LiveId" clId="{501039D7-2B95-40E6-9823-AA9994989B37}" dt="2022-05-05T11:17:14.370" v="334"/>
        <pc:sldMkLst>
          <pc:docMk/>
          <pc:sldMk cId="712573061" sldId="273"/>
        </pc:sldMkLst>
        <pc:spChg chg="mod">
          <ac:chgData name="왕 인성" userId="d901eba75bee7b31" providerId="LiveId" clId="{501039D7-2B95-40E6-9823-AA9994989B37}" dt="2022-05-05T11:17:14.370" v="334"/>
          <ac:spMkLst>
            <pc:docMk/>
            <pc:sldMk cId="712573061" sldId="273"/>
            <ac:spMk id="2" creationId="{2C5A2336-62B8-3DEF-B629-9DC117473327}"/>
          </ac:spMkLst>
        </pc:spChg>
        <pc:spChg chg="add del">
          <ac:chgData name="왕 인성" userId="d901eba75bee7b31" providerId="LiveId" clId="{501039D7-2B95-40E6-9823-AA9994989B37}" dt="2022-05-05T10:58:40.600" v="166" actId="26606"/>
          <ac:spMkLst>
            <pc:docMk/>
            <pc:sldMk cId="712573061" sldId="273"/>
            <ac:spMk id="73" creationId="{45D37F4E-DDB4-456B-97E0-9937730A039F}"/>
          </ac:spMkLst>
        </pc:spChg>
        <pc:spChg chg="add del">
          <ac:chgData name="왕 인성" userId="d901eba75bee7b31" providerId="LiveId" clId="{501039D7-2B95-40E6-9823-AA9994989B37}" dt="2022-05-05T10:58:40.600" v="166" actId="26606"/>
          <ac:spMkLst>
            <pc:docMk/>
            <pc:sldMk cId="712573061" sldId="273"/>
            <ac:spMk id="75" creationId="{B2DD41CD-8F47-4F56-AD12-4E2FF7696987}"/>
          </ac:spMkLst>
        </pc:spChg>
        <pc:spChg chg="add del">
          <ac:chgData name="왕 인성" userId="d901eba75bee7b31" providerId="LiveId" clId="{501039D7-2B95-40E6-9823-AA9994989B37}" dt="2022-05-05T10:58:07.551" v="164" actId="26606"/>
          <ac:spMkLst>
            <pc:docMk/>
            <pc:sldMk cId="712573061" sldId="273"/>
            <ac:spMk id="143" creationId="{201CC55D-ED54-4C5C-95E6-10947BD1103B}"/>
          </ac:spMkLst>
        </pc:spChg>
        <pc:spChg chg="add del">
          <ac:chgData name="왕 인성" userId="d901eba75bee7b31" providerId="LiveId" clId="{501039D7-2B95-40E6-9823-AA9994989B37}" dt="2022-05-05T10:58:07.551" v="164" actId="26606"/>
          <ac:spMkLst>
            <pc:docMk/>
            <pc:sldMk cId="712573061" sldId="273"/>
            <ac:spMk id="149" creationId="{3873B707-463F-40B0-8227-E8CC6C67EB25}"/>
          </ac:spMkLst>
        </pc:spChg>
        <pc:spChg chg="add del">
          <ac:chgData name="왕 인성" userId="d901eba75bee7b31" providerId="LiveId" clId="{501039D7-2B95-40E6-9823-AA9994989B37}" dt="2022-05-05T10:58:07.551" v="164" actId="26606"/>
          <ac:spMkLst>
            <pc:docMk/>
            <pc:sldMk cId="712573061" sldId="273"/>
            <ac:spMk id="151" creationId="{C13237C8-E62C-4F0D-A318-BD6FB6C2D138}"/>
          </ac:spMkLst>
        </pc:spChg>
        <pc:spChg chg="add del">
          <ac:chgData name="왕 인성" userId="d901eba75bee7b31" providerId="LiveId" clId="{501039D7-2B95-40E6-9823-AA9994989B37}" dt="2022-05-05T10:58:07.551" v="164" actId="26606"/>
          <ac:spMkLst>
            <pc:docMk/>
            <pc:sldMk cId="712573061" sldId="273"/>
            <ac:spMk id="153" creationId="{19C9EAEA-39D0-4B0E-A0EB-51E7B26740B1}"/>
          </ac:spMkLst>
        </pc:spChg>
        <pc:spChg chg="add del">
          <ac:chgData name="왕 인성" userId="d901eba75bee7b31" providerId="LiveId" clId="{501039D7-2B95-40E6-9823-AA9994989B37}" dt="2022-05-05T10:58:40.600" v="166" actId="26606"/>
          <ac:spMkLst>
            <pc:docMk/>
            <pc:sldMk cId="712573061" sldId="273"/>
            <ac:spMk id="8204" creationId="{637B2035-1FCB-439A-B421-095E136C7E07}"/>
          </ac:spMkLst>
        </pc:spChg>
        <pc:spChg chg="add del">
          <ac:chgData name="왕 인성" userId="d901eba75bee7b31" providerId="LiveId" clId="{501039D7-2B95-40E6-9823-AA9994989B37}" dt="2022-05-05T10:58:40.600" v="166" actId="26606"/>
          <ac:spMkLst>
            <pc:docMk/>
            <pc:sldMk cId="712573061" sldId="273"/>
            <ac:spMk id="8205" creationId="{676D6CDF-C512-4739-B158-55EE955EFA39}"/>
          </ac:spMkLst>
        </pc:spChg>
        <pc:grpChg chg="add del">
          <ac:chgData name="왕 인성" userId="d901eba75bee7b31" providerId="LiveId" clId="{501039D7-2B95-40E6-9823-AA9994989B37}" dt="2022-05-05T10:58:07.551" v="164" actId="26606"/>
          <ac:grpSpMkLst>
            <pc:docMk/>
            <pc:sldMk cId="712573061" sldId="273"/>
            <ac:grpSpMk id="145" creationId="{1DE889C7-FAD6-4397-98E2-05D503484459}"/>
          </ac:grpSpMkLst>
        </pc:grpChg>
        <pc:graphicFrameChg chg="mod ord modGraphic">
          <ac:chgData name="왕 인성" userId="d901eba75bee7b31" providerId="LiveId" clId="{501039D7-2B95-40E6-9823-AA9994989B37}" dt="2022-05-05T10:58:40.600" v="166" actId="26606"/>
          <ac:graphicFrameMkLst>
            <pc:docMk/>
            <pc:sldMk cId="712573061" sldId="273"/>
            <ac:graphicFrameMk id="8202" creationId="{E01439A4-2FBF-C276-7ACE-023AF075732A}"/>
          </ac:graphicFrameMkLst>
        </pc:graphicFrameChg>
        <pc:picChg chg="mod">
          <ac:chgData name="왕 인성" userId="d901eba75bee7b31" providerId="LiveId" clId="{501039D7-2B95-40E6-9823-AA9994989B37}" dt="2022-05-05T10:58:40.600" v="166" actId="26606"/>
          <ac:picMkLst>
            <pc:docMk/>
            <pc:sldMk cId="712573061" sldId="273"/>
            <ac:picMk id="8194" creationId="{B045B5EF-3C05-2053-35F8-5BFF9C66AEB6}"/>
          </ac:picMkLst>
        </pc:picChg>
      </pc:sldChg>
      <pc:sldChg chg="modSp mod">
        <pc:chgData name="왕 인성" userId="d901eba75bee7b31" providerId="LiveId" clId="{501039D7-2B95-40E6-9823-AA9994989B37}" dt="2022-05-05T11:16:43.248" v="316" actId="113"/>
        <pc:sldMkLst>
          <pc:docMk/>
          <pc:sldMk cId="685360156" sldId="276"/>
        </pc:sldMkLst>
        <pc:spChg chg="mod">
          <ac:chgData name="왕 인성" userId="d901eba75bee7b31" providerId="LiveId" clId="{501039D7-2B95-40E6-9823-AA9994989B37}" dt="2022-05-05T11:16:43.248" v="316" actId="113"/>
          <ac:spMkLst>
            <pc:docMk/>
            <pc:sldMk cId="685360156" sldId="276"/>
            <ac:spMk id="2" creationId="{2DCD9FF2-15FB-1F2B-C94B-246E8F26FCBB}"/>
          </ac:spMkLst>
        </pc:spChg>
      </pc:sldChg>
      <pc:sldChg chg="modSp mod">
        <pc:chgData name="왕 인성" userId="d901eba75bee7b31" providerId="LiveId" clId="{501039D7-2B95-40E6-9823-AA9994989B37}" dt="2022-05-05T11:16:34.620" v="315" actId="113"/>
        <pc:sldMkLst>
          <pc:docMk/>
          <pc:sldMk cId="2141006269" sldId="277"/>
        </pc:sldMkLst>
        <pc:spChg chg="mod">
          <ac:chgData name="왕 인성" userId="d901eba75bee7b31" providerId="LiveId" clId="{501039D7-2B95-40E6-9823-AA9994989B37}" dt="2022-05-05T11:16:33.888" v="314" actId="113"/>
          <ac:spMkLst>
            <pc:docMk/>
            <pc:sldMk cId="2141006269" sldId="277"/>
            <ac:spMk id="2" creationId="{0F6D439A-54CE-D2F0-4936-66D9133BC506}"/>
          </ac:spMkLst>
        </pc:spChg>
        <pc:spChg chg="mod">
          <ac:chgData name="왕 인성" userId="d901eba75bee7b31" providerId="LiveId" clId="{501039D7-2B95-40E6-9823-AA9994989B37}" dt="2022-05-05T11:16:34.620" v="315" actId="113"/>
          <ac:spMkLst>
            <pc:docMk/>
            <pc:sldMk cId="2141006269" sldId="277"/>
            <ac:spMk id="13318" creationId="{1DD0761F-ACD7-FD53-4E65-54F656392D28}"/>
          </ac:spMkLst>
        </pc:spChg>
      </pc:sldChg>
      <pc:sldChg chg="modSp mod">
        <pc:chgData name="왕 인성" userId="d901eba75bee7b31" providerId="LiveId" clId="{501039D7-2B95-40E6-9823-AA9994989B37}" dt="2022-05-05T10:59:18.714" v="168" actId="113"/>
        <pc:sldMkLst>
          <pc:docMk/>
          <pc:sldMk cId="2800736725" sldId="278"/>
        </pc:sldMkLst>
        <pc:spChg chg="mod">
          <ac:chgData name="왕 인성" userId="d901eba75bee7b31" providerId="LiveId" clId="{501039D7-2B95-40E6-9823-AA9994989B37}" dt="2022-05-05T10:59:18.714" v="168" actId="113"/>
          <ac:spMkLst>
            <pc:docMk/>
            <pc:sldMk cId="2800736725" sldId="278"/>
            <ac:spMk id="2" creationId="{9D3D1A47-0F49-B6F1-25DE-110CFB7E3CA5}"/>
          </ac:spMkLst>
        </pc:spChg>
      </pc:sldChg>
      <pc:sldChg chg="modSp mod">
        <pc:chgData name="왕 인성" userId="d901eba75bee7b31" providerId="LiveId" clId="{501039D7-2B95-40E6-9823-AA9994989B37}" dt="2022-05-05T10:59:12.854" v="167" actId="113"/>
        <pc:sldMkLst>
          <pc:docMk/>
          <pc:sldMk cId="106001751" sldId="279"/>
        </pc:sldMkLst>
        <pc:spChg chg="mod">
          <ac:chgData name="왕 인성" userId="d901eba75bee7b31" providerId="LiveId" clId="{501039D7-2B95-40E6-9823-AA9994989B37}" dt="2022-05-05T10:59:12.854" v="167" actId="113"/>
          <ac:spMkLst>
            <pc:docMk/>
            <pc:sldMk cId="106001751" sldId="279"/>
            <ac:spMk id="2" creationId="{0B249D1F-AFA4-A69A-B1BB-6272055938F8}"/>
          </ac:spMkLst>
        </pc:spChg>
      </pc:sldChg>
    </pc:docChg>
  </pc:docChgLst>
  <pc:docChgLst>
    <pc:chgData name="왕 인성" userId="d901eba75bee7b31" providerId="LiveId" clId="{4551F01D-F853-42B2-8B46-585B96B9CCE3}"/>
    <pc:docChg chg="undo custSel modSld">
      <pc:chgData name="왕 인성" userId="d901eba75bee7b31" providerId="LiveId" clId="{4551F01D-F853-42B2-8B46-585B96B9CCE3}" dt="2022-05-05T10:48:43.919" v="377"/>
      <pc:docMkLst>
        <pc:docMk/>
      </pc:docMkLst>
      <pc:sldChg chg="modSp mod">
        <pc:chgData name="왕 인성" userId="d901eba75bee7b31" providerId="LiveId" clId="{4551F01D-F853-42B2-8B46-585B96B9CCE3}" dt="2022-05-05T10:31:11.699" v="15" actId="113"/>
        <pc:sldMkLst>
          <pc:docMk/>
          <pc:sldMk cId="812211212" sldId="256"/>
        </pc:sldMkLst>
        <pc:spChg chg="mod">
          <ac:chgData name="왕 인성" userId="d901eba75bee7b31" providerId="LiveId" clId="{4551F01D-F853-42B2-8B46-585B96B9CCE3}" dt="2022-05-05T10:31:11.699" v="15" actId="113"/>
          <ac:spMkLst>
            <pc:docMk/>
            <pc:sldMk cId="812211212" sldId="256"/>
            <ac:spMk id="2" creationId="{2405093C-CB8D-286D-98FF-BE9B79A0A3A3}"/>
          </ac:spMkLst>
        </pc:spChg>
      </pc:sldChg>
      <pc:sldChg chg="modSp mod">
        <pc:chgData name="왕 인성" userId="d901eba75bee7b31" providerId="LiveId" clId="{4551F01D-F853-42B2-8B46-585B96B9CCE3}" dt="2022-05-05T10:35:03.865" v="58" actId="113"/>
        <pc:sldMkLst>
          <pc:docMk/>
          <pc:sldMk cId="1041755584" sldId="257"/>
        </pc:sldMkLst>
        <pc:spChg chg="mod">
          <ac:chgData name="왕 인성" userId="d901eba75bee7b31" providerId="LiveId" clId="{4551F01D-F853-42B2-8B46-585B96B9CCE3}" dt="2022-05-05T10:35:03.865" v="58" actId="113"/>
          <ac:spMkLst>
            <pc:docMk/>
            <pc:sldMk cId="1041755584" sldId="257"/>
            <ac:spMk id="2" creationId="{30694EDD-E62A-C05B-4B6B-23E6819517AA}"/>
          </ac:spMkLst>
        </pc:spChg>
      </pc:sldChg>
      <pc:sldChg chg="addSp delSp modSp mod">
        <pc:chgData name="왕 인성" userId="d901eba75bee7b31" providerId="LiveId" clId="{4551F01D-F853-42B2-8B46-585B96B9CCE3}" dt="2022-05-05T10:35:11.072" v="72"/>
        <pc:sldMkLst>
          <pc:docMk/>
          <pc:sldMk cId="4212132462" sldId="258"/>
        </pc:sldMkLst>
        <pc:spChg chg="mod">
          <ac:chgData name="왕 인성" userId="d901eba75bee7b31" providerId="LiveId" clId="{4551F01D-F853-42B2-8B46-585B96B9CCE3}" dt="2022-05-05T10:35:11.072" v="72"/>
          <ac:spMkLst>
            <pc:docMk/>
            <pc:sldMk cId="4212132462" sldId="258"/>
            <ac:spMk id="2" creationId="{7C435D7E-09AE-ACB8-AACB-977F21A98E53}"/>
          </ac:spMkLst>
        </pc:spChg>
        <pc:spChg chg="add del mod ord">
          <ac:chgData name="왕 인성" userId="d901eba75bee7b31" providerId="LiveId" clId="{4551F01D-F853-42B2-8B46-585B96B9CCE3}" dt="2022-05-05T10:34:58.760" v="49" actId="11529"/>
          <ac:spMkLst>
            <pc:docMk/>
            <pc:sldMk cId="4212132462" sldId="258"/>
            <ac:spMk id="4" creationId="{69F2CB89-F586-B7D1-89EF-0B7A63F699AD}"/>
          </ac:spMkLst>
        </pc:spChg>
        <pc:picChg chg="mod">
          <ac:chgData name="왕 인성" userId="d901eba75bee7b31" providerId="LiveId" clId="{4551F01D-F853-42B2-8B46-585B96B9CCE3}" dt="2022-05-05T10:33:53.601" v="23" actId="1076"/>
          <ac:picMkLst>
            <pc:docMk/>
            <pc:sldMk cId="4212132462" sldId="258"/>
            <ac:picMk id="5" creationId="{5FC17FA2-1915-0566-18C4-55F128961368}"/>
          </ac:picMkLst>
        </pc:picChg>
        <pc:inkChg chg="add del">
          <ac:chgData name="왕 인성" userId="d901eba75bee7b31" providerId="LiveId" clId="{4551F01D-F853-42B2-8B46-585B96B9CCE3}" dt="2022-05-05T10:34:59.407" v="51" actId="9405"/>
          <ac:inkMkLst>
            <pc:docMk/>
            <pc:sldMk cId="4212132462" sldId="258"/>
            <ac:inkMk id="3" creationId="{6B33224B-4331-EF19-D262-E3E7622CEB59}"/>
          </ac:inkMkLst>
        </pc:inkChg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1442352561" sldId="259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1595056372" sldId="260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2899331908" sldId="261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1151520267" sldId="262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4032267391" sldId="263"/>
        </pc:sldMkLst>
      </pc:sldChg>
      <pc:sldChg chg="modSp mod setBg">
        <pc:chgData name="왕 인성" userId="d901eba75bee7b31" providerId="LiveId" clId="{4551F01D-F853-42B2-8B46-585B96B9CCE3}" dt="2022-05-05T10:41:28.517" v="215"/>
        <pc:sldMkLst>
          <pc:docMk/>
          <pc:sldMk cId="1960462809" sldId="264"/>
        </pc:sldMkLst>
        <pc:spChg chg="mod">
          <ac:chgData name="왕 인성" userId="d901eba75bee7b31" providerId="LiveId" clId="{4551F01D-F853-42B2-8B46-585B96B9CCE3}" dt="2022-05-05T10:30:47.382" v="10" actId="113"/>
          <ac:spMkLst>
            <pc:docMk/>
            <pc:sldMk cId="1960462809" sldId="264"/>
            <ac:spMk id="2" creationId="{DA490568-EE1D-F11A-DBEA-3F0B10EE0297}"/>
          </ac:spMkLst>
        </pc:spChg>
        <pc:spChg chg="mod">
          <ac:chgData name="왕 인성" userId="d901eba75bee7b31" providerId="LiveId" clId="{4551F01D-F853-42B2-8B46-585B96B9CCE3}" dt="2022-05-05T10:30:52.391" v="11" actId="113"/>
          <ac:spMkLst>
            <pc:docMk/>
            <pc:sldMk cId="1960462809" sldId="264"/>
            <ac:spMk id="3" creationId="{E4B98EA1-983F-117D-BED0-F866614A491C}"/>
          </ac:spMkLst>
        </pc:spChg>
      </pc:sldChg>
      <pc:sldChg chg="modSp mod setBg">
        <pc:chgData name="왕 인성" userId="d901eba75bee7b31" providerId="LiveId" clId="{4551F01D-F853-42B2-8B46-585B96B9CCE3}" dt="2022-05-05T10:48:43.919" v="377"/>
        <pc:sldMkLst>
          <pc:docMk/>
          <pc:sldMk cId="1536680394" sldId="265"/>
        </pc:sldMkLst>
        <pc:spChg chg="mod">
          <ac:chgData name="왕 인성" userId="d901eba75bee7b31" providerId="LiveId" clId="{4551F01D-F853-42B2-8B46-585B96B9CCE3}" dt="2022-05-05T10:37:45.065" v="122" actId="27636"/>
          <ac:spMkLst>
            <pc:docMk/>
            <pc:sldMk cId="1536680394" sldId="265"/>
            <ac:spMk id="2" creationId="{9529FD43-5D3D-8F44-4014-DFD48A69829D}"/>
          </ac:spMkLst>
        </pc:spChg>
        <pc:graphicFrameChg chg="mod modGraphic">
          <ac:chgData name="왕 인성" userId="d901eba75bee7b31" providerId="LiveId" clId="{4551F01D-F853-42B2-8B46-585B96B9CCE3}" dt="2022-05-05T10:48:34.311" v="365"/>
          <ac:graphicFrameMkLst>
            <pc:docMk/>
            <pc:sldMk cId="1536680394" sldId="265"/>
            <ac:graphicFrameMk id="5" creationId="{46039214-1297-7771-D225-27638A3266B8}"/>
          </ac:graphicFrameMkLst>
        </pc:graphicFrameChg>
      </pc:sldChg>
      <pc:sldChg chg="modSp mod setBg">
        <pc:chgData name="왕 인성" userId="d901eba75bee7b31" providerId="LiveId" clId="{4551F01D-F853-42B2-8B46-585B96B9CCE3}" dt="2022-05-05T10:41:28.517" v="215"/>
        <pc:sldMkLst>
          <pc:docMk/>
          <pc:sldMk cId="176409335" sldId="266"/>
        </pc:sldMkLst>
        <pc:spChg chg="mod">
          <ac:chgData name="왕 인성" userId="d901eba75bee7b31" providerId="LiveId" clId="{4551F01D-F853-42B2-8B46-585B96B9CCE3}" dt="2022-05-05T10:37:57.514" v="123" actId="113"/>
          <ac:spMkLst>
            <pc:docMk/>
            <pc:sldMk cId="176409335" sldId="266"/>
            <ac:spMk id="2" creationId="{7E35B443-2897-8ABE-66CB-03F61AF178F5}"/>
          </ac:spMkLst>
        </pc:spChg>
        <pc:spChg chg="mod">
          <ac:chgData name="왕 인성" userId="d901eba75bee7b31" providerId="LiveId" clId="{4551F01D-F853-42B2-8B46-585B96B9CCE3}" dt="2022-05-05T10:39:46.926" v="207" actId="20577"/>
          <ac:spMkLst>
            <pc:docMk/>
            <pc:sldMk cId="176409335" sldId="266"/>
            <ac:spMk id="3" creationId="{40CDBBB5-E672-71FE-B3D6-968D3BD3CEE5}"/>
          </ac:spMkLst>
        </pc:spChg>
      </pc:sldChg>
      <pc:sldChg chg="modSp mod setBg">
        <pc:chgData name="왕 인성" userId="d901eba75bee7b31" providerId="LiveId" clId="{4551F01D-F853-42B2-8B46-585B96B9CCE3}" dt="2022-05-05T10:41:28.517" v="215"/>
        <pc:sldMkLst>
          <pc:docMk/>
          <pc:sldMk cId="4027561326" sldId="267"/>
        </pc:sldMkLst>
        <pc:spChg chg="mod">
          <ac:chgData name="왕 인성" userId="d901eba75bee7b31" providerId="LiveId" clId="{4551F01D-F853-42B2-8B46-585B96B9CCE3}" dt="2022-05-05T10:40:04.893" v="208" actId="113"/>
          <ac:spMkLst>
            <pc:docMk/>
            <pc:sldMk cId="4027561326" sldId="267"/>
            <ac:spMk id="2" creationId="{961B8EAD-B8DF-9768-C17A-74C6088F9C8F}"/>
          </ac:spMkLst>
        </pc:spChg>
      </pc:sldChg>
      <pc:sldChg chg="modSp mod setBg">
        <pc:chgData name="왕 인성" userId="d901eba75bee7b31" providerId="LiveId" clId="{4551F01D-F853-42B2-8B46-585B96B9CCE3}" dt="2022-05-05T10:41:28.517" v="215"/>
        <pc:sldMkLst>
          <pc:docMk/>
          <pc:sldMk cId="2489398189" sldId="268"/>
        </pc:sldMkLst>
        <pc:spChg chg="mod">
          <ac:chgData name="왕 인성" userId="d901eba75bee7b31" providerId="LiveId" clId="{4551F01D-F853-42B2-8B46-585B96B9CCE3}" dt="2022-05-05T10:40:09.797" v="209" actId="113"/>
          <ac:spMkLst>
            <pc:docMk/>
            <pc:sldMk cId="2489398189" sldId="268"/>
            <ac:spMk id="2" creationId="{CD1A4175-859C-1E0A-8447-7F42E16634A2}"/>
          </ac:spMkLst>
        </pc:spChg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2344359319" sldId="269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1868091508" sldId="270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1576743676" sldId="271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1747781444" sldId="272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712573061" sldId="273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685360156" sldId="276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2141006269" sldId="277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2800736725" sldId="278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106001751" sldId="279"/>
        </pc:sldMkLst>
      </pc:sldChg>
      <pc:sldChg chg="setBg">
        <pc:chgData name="왕 인성" userId="d901eba75bee7b31" providerId="LiveId" clId="{4551F01D-F853-42B2-8B46-585B96B9CCE3}" dt="2022-05-05T10:41:28.517" v="215"/>
        <pc:sldMkLst>
          <pc:docMk/>
          <pc:sldMk cId="381216406" sldId="280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9D8A9-29AD-44C8-80BB-66B175725609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C67367-7D40-4011-9683-94041CDE606E}">
      <dgm:prSet/>
      <dgm:spPr/>
      <dgm:t>
        <a:bodyPr/>
        <a:lstStyle/>
        <a:p>
          <a:r>
            <a:rPr lang="en-US" altLang="ko-KR" b="1">
              <a:solidFill>
                <a:schemeClr val="tx1"/>
              </a:solidFill>
            </a:rPr>
            <a:t>1. Data</a:t>
          </a:r>
          <a:r>
            <a:rPr lang="ko-KR" b="1">
              <a:solidFill>
                <a:schemeClr val="tx1"/>
              </a:solidFill>
            </a:rPr>
            <a:t> 수집</a:t>
          </a:r>
          <a:endParaRPr lang="en-US" b="1" dirty="0">
            <a:solidFill>
              <a:schemeClr val="tx1"/>
            </a:solidFill>
          </a:endParaRPr>
        </a:p>
      </dgm:t>
    </dgm:pt>
    <dgm:pt modelId="{0E8E4A2D-4024-4776-95AC-949032CC06C8}" type="parTrans" cxnId="{E7678068-496F-43CB-BFB7-D016B7BC4602}">
      <dgm:prSet/>
      <dgm:spPr/>
      <dgm:t>
        <a:bodyPr/>
        <a:lstStyle/>
        <a:p>
          <a:endParaRPr lang="en-US"/>
        </a:p>
      </dgm:t>
    </dgm:pt>
    <dgm:pt modelId="{E2D0C612-0101-4B07-8DCB-77212805E784}" type="sibTrans" cxnId="{E7678068-496F-43CB-BFB7-D016B7BC4602}">
      <dgm:prSet/>
      <dgm:spPr/>
      <dgm:t>
        <a:bodyPr/>
        <a:lstStyle/>
        <a:p>
          <a:endParaRPr lang="en-US"/>
        </a:p>
      </dgm:t>
    </dgm:pt>
    <dgm:pt modelId="{38588A92-071C-4E75-B984-B9B05E9410F0}">
      <dgm:prSet/>
      <dgm:spPr/>
      <dgm:t>
        <a:bodyPr/>
        <a:lstStyle/>
        <a:p>
          <a:r>
            <a:rPr lang="en-US" altLang="ko-KR" b="1">
              <a:solidFill>
                <a:schemeClr val="tx1"/>
              </a:solidFill>
            </a:rPr>
            <a:t>2 . Data </a:t>
          </a:r>
          <a:r>
            <a:rPr lang="ko-KR" b="1">
              <a:solidFill>
                <a:schemeClr val="tx1"/>
              </a:solidFill>
            </a:rPr>
            <a:t>가공</a:t>
          </a:r>
          <a:endParaRPr lang="en-US" b="1" dirty="0">
            <a:solidFill>
              <a:schemeClr val="tx1"/>
            </a:solidFill>
          </a:endParaRPr>
        </a:p>
      </dgm:t>
    </dgm:pt>
    <dgm:pt modelId="{E7AB2891-852F-44D3-92AF-D3747A399472}" type="parTrans" cxnId="{9181B1B2-B71A-4DC4-87AE-1AF09B39688B}">
      <dgm:prSet/>
      <dgm:spPr/>
      <dgm:t>
        <a:bodyPr/>
        <a:lstStyle/>
        <a:p>
          <a:endParaRPr lang="en-US"/>
        </a:p>
      </dgm:t>
    </dgm:pt>
    <dgm:pt modelId="{2EDCCEA3-3CF1-42CA-9EFC-2977A8FA6C8B}" type="sibTrans" cxnId="{9181B1B2-B71A-4DC4-87AE-1AF09B39688B}">
      <dgm:prSet/>
      <dgm:spPr/>
      <dgm:t>
        <a:bodyPr/>
        <a:lstStyle/>
        <a:p>
          <a:endParaRPr lang="en-US"/>
        </a:p>
      </dgm:t>
    </dgm:pt>
    <dgm:pt modelId="{5F4FA5D6-91F6-42E9-951B-B20C2156831D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3. Fintech</a:t>
          </a:r>
          <a:r>
            <a:rPr lang="ko-KR" b="1">
              <a:solidFill>
                <a:schemeClr val="tx1"/>
              </a:solidFill>
            </a:rPr>
            <a:t> 접목  </a:t>
          </a:r>
          <a:endParaRPr lang="en-US" b="1" dirty="0">
            <a:solidFill>
              <a:schemeClr val="tx1"/>
            </a:solidFill>
          </a:endParaRPr>
        </a:p>
      </dgm:t>
    </dgm:pt>
    <dgm:pt modelId="{45BF20A9-B5D5-4367-BCB3-C2BD8E6AB78C}" type="parTrans" cxnId="{5849A1DB-69F1-46EC-AF4E-56F50BD8A853}">
      <dgm:prSet/>
      <dgm:spPr/>
      <dgm:t>
        <a:bodyPr/>
        <a:lstStyle/>
        <a:p>
          <a:endParaRPr lang="en-US"/>
        </a:p>
      </dgm:t>
    </dgm:pt>
    <dgm:pt modelId="{A822D443-A626-4274-96C1-B00772159880}" type="sibTrans" cxnId="{5849A1DB-69F1-46EC-AF4E-56F50BD8A853}">
      <dgm:prSet/>
      <dgm:spPr/>
      <dgm:t>
        <a:bodyPr/>
        <a:lstStyle/>
        <a:p>
          <a:endParaRPr lang="en-US"/>
        </a:p>
      </dgm:t>
    </dgm:pt>
    <dgm:pt modelId="{3FAAB5E2-0465-460A-86D0-A1368585D880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4. Git, Github </a:t>
          </a:r>
          <a:r>
            <a:rPr lang="ko-KR" altLang="en-US" b="1">
              <a:solidFill>
                <a:schemeClr val="tx1"/>
              </a:solidFill>
            </a:rPr>
            <a:t>통한 공유</a:t>
          </a:r>
          <a:endParaRPr lang="en-US" b="1" dirty="0">
            <a:solidFill>
              <a:schemeClr val="tx1"/>
            </a:solidFill>
          </a:endParaRPr>
        </a:p>
      </dgm:t>
    </dgm:pt>
    <dgm:pt modelId="{A34D3860-9449-459C-A473-E31B94853ABF}" type="parTrans" cxnId="{1C63C0BF-A710-41BE-8BB0-A7E3841DB4AF}">
      <dgm:prSet/>
      <dgm:spPr/>
      <dgm:t>
        <a:bodyPr/>
        <a:lstStyle/>
        <a:p>
          <a:endParaRPr lang="en-US"/>
        </a:p>
      </dgm:t>
    </dgm:pt>
    <dgm:pt modelId="{B1069676-3C6B-4DD3-91AC-DFBDB810A225}" type="sibTrans" cxnId="{1C63C0BF-A710-41BE-8BB0-A7E3841DB4AF}">
      <dgm:prSet/>
      <dgm:spPr/>
      <dgm:t>
        <a:bodyPr/>
        <a:lstStyle/>
        <a:p>
          <a:endParaRPr lang="en-US"/>
        </a:p>
      </dgm:t>
    </dgm:pt>
    <dgm:pt modelId="{48C15F4C-B593-4F65-8944-98DA023507E4}" type="pres">
      <dgm:prSet presAssocID="{F029D8A9-29AD-44C8-80BB-66B175725609}" presName="outerComposite" presStyleCnt="0">
        <dgm:presLayoutVars>
          <dgm:chMax val="5"/>
          <dgm:dir/>
          <dgm:resizeHandles val="exact"/>
        </dgm:presLayoutVars>
      </dgm:prSet>
      <dgm:spPr/>
    </dgm:pt>
    <dgm:pt modelId="{73BBF364-FBAB-4312-96D9-4F1CBF975C2A}" type="pres">
      <dgm:prSet presAssocID="{F029D8A9-29AD-44C8-80BB-66B175725609}" presName="dummyMaxCanvas" presStyleCnt="0">
        <dgm:presLayoutVars/>
      </dgm:prSet>
      <dgm:spPr/>
    </dgm:pt>
    <dgm:pt modelId="{2E489D08-43E1-475E-8D8D-2663D10B9A80}" type="pres">
      <dgm:prSet presAssocID="{F029D8A9-29AD-44C8-80BB-66B175725609}" presName="FourNodes_1" presStyleLbl="node1" presStyleIdx="0" presStyleCnt="4" custScaleX="73773">
        <dgm:presLayoutVars>
          <dgm:bulletEnabled val="1"/>
        </dgm:presLayoutVars>
      </dgm:prSet>
      <dgm:spPr/>
    </dgm:pt>
    <dgm:pt modelId="{154B5024-B32D-4B86-B45A-91049F42BB94}" type="pres">
      <dgm:prSet presAssocID="{F029D8A9-29AD-44C8-80BB-66B175725609}" presName="FourNodes_2" presStyleLbl="node1" presStyleIdx="1" presStyleCnt="4" custScaleX="73773">
        <dgm:presLayoutVars>
          <dgm:bulletEnabled val="1"/>
        </dgm:presLayoutVars>
      </dgm:prSet>
      <dgm:spPr/>
    </dgm:pt>
    <dgm:pt modelId="{FB1B2D16-2859-40F5-9488-D9C40B1E64A9}" type="pres">
      <dgm:prSet presAssocID="{F029D8A9-29AD-44C8-80BB-66B175725609}" presName="FourNodes_3" presStyleLbl="node1" presStyleIdx="2" presStyleCnt="4" custScaleX="73773">
        <dgm:presLayoutVars>
          <dgm:bulletEnabled val="1"/>
        </dgm:presLayoutVars>
      </dgm:prSet>
      <dgm:spPr/>
    </dgm:pt>
    <dgm:pt modelId="{2143B83E-1345-41CF-A190-ADD8FA01F649}" type="pres">
      <dgm:prSet presAssocID="{F029D8A9-29AD-44C8-80BB-66B175725609}" presName="FourNodes_4" presStyleLbl="node1" presStyleIdx="3" presStyleCnt="4" custScaleX="73773">
        <dgm:presLayoutVars>
          <dgm:bulletEnabled val="1"/>
        </dgm:presLayoutVars>
      </dgm:prSet>
      <dgm:spPr/>
    </dgm:pt>
    <dgm:pt modelId="{3122DFDA-755E-4412-8D79-8BDFCD1643C7}" type="pres">
      <dgm:prSet presAssocID="{F029D8A9-29AD-44C8-80BB-66B175725609}" presName="FourConn_1-2" presStyleLbl="fgAccFollowNode1" presStyleIdx="0" presStyleCnt="3" custLinFactX="-95362" custLinFactNeighborX="-100000">
        <dgm:presLayoutVars>
          <dgm:bulletEnabled val="1"/>
        </dgm:presLayoutVars>
      </dgm:prSet>
      <dgm:spPr/>
    </dgm:pt>
    <dgm:pt modelId="{D6F2CEA1-615B-48F0-A103-631D828A383B}" type="pres">
      <dgm:prSet presAssocID="{F029D8A9-29AD-44C8-80BB-66B175725609}" presName="FourConn_2-3" presStyleLbl="fgAccFollowNode1" presStyleIdx="1" presStyleCnt="3" custLinFactX="-95362" custLinFactNeighborX="-100000">
        <dgm:presLayoutVars>
          <dgm:bulletEnabled val="1"/>
        </dgm:presLayoutVars>
      </dgm:prSet>
      <dgm:spPr/>
    </dgm:pt>
    <dgm:pt modelId="{B85FFBC7-18DC-4D98-AFBA-6E371879A35E}" type="pres">
      <dgm:prSet presAssocID="{F029D8A9-29AD-44C8-80BB-66B175725609}" presName="FourConn_3-4" presStyleLbl="fgAccFollowNode1" presStyleIdx="2" presStyleCnt="3" custLinFactX="-95362" custLinFactNeighborX="-100000">
        <dgm:presLayoutVars>
          <dgm:bulletEnabled val="1"/>
        </dgm:presLayoutVars>
      </dgm:prSet>
      <dgm:spPr/>
    </dgm:pt>
    <dgm:pt modelId="{20DCFBA8-74AA-4BF4-8C8E-F1D5AC19A7F2}" type="pres">
      <dgm:prSet presAssocID="{F029D8A9-29AD-44C8-80BB-66B175725609}" presName="FourNodes_1_text" presStyleLbl="node1" presStyleIdx="3" presStyleCnt="4">
        <dgm:presLayoutVars>
          <dgm:bulletEnabled val="1"/>
        </dgm:presLayoutVars>
      </dgm:prSet>
      <dgm:spPr/>
    </dgm:pt>
    <dgm:pt modelId="{52F47CE1-87EF-4952-ADE4-66C838453419}" type="pres">
      <dgm:prSet presAssocID="{F029D8A9-29AD-44C8-80BB-66B175725609}" presName="FourNodes_2_text" presStyleLbl="node1" presStyleIdx="3" presStyleCnt="4">
        <dgm:presLayoutVars>
          <dgm:bulletEnabled val="1"/>
        </dgm:presLayoutVars>
      </dgm:prSet>
      <dgm:spPr/>
    </dgm:pt>
    <dgm:pt modelId="{13BCF551-759D-4A55-994B-BE34B7F0650C}" type="pres">
      <dgm:prSet presAssocID="{F029D8A9-29AD-44C8-80BB-66B175725609}" presName="FourNodes_3_text" presStyleLbl="node1" presStyleIdx="3" presStyleCnt="4">
        <dgm:presLayoutVars>
          <dgm:bulletEnabled val="1"/>
        </dgm:presLayoutVars>
      </dgm:prSet>
      <dgm:spPr/>
    </dgm:pt>
    <dgm:pt modelId="{E94432D6-6EC8-4F2A-A824-9E4257081090}" type="pres">
      <dgm:prSet presAssocID="{F029D8A9-29AD-44C8-80BB-66B17572560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C653B1D-0717-4C80-9D85-F650693EB4BC}" type="presOf" srcId="{75C67367-7D40-4011-9683-94041CDE606E}" destId="{2E489D08-43E1-475E-8D8D-2663D10B9A80}" srcOrd="0" destOrd="0" presId="urn:microsoft.com/office/officeart/2005/8/layout/vProcess5"/>
    <dgm:cxn modelId="{DDC2A637-577A-4A35-A2BD-030C67E16C44}" type="presOf" srcId="{5F4FA5D6-91F6-42E9-951B-B20C2156831D}" destId="{FB1B2D16-2859-40F5-9488-D9C40B1E64A9}" srcOrd="0" destOrd="0" presId="urn:microsoft.com/office/officeart/2005/8/layout/vProcess5"/>
    <dgm:cxn modelId="{8DEB2B39-75A7-4B6A-8090-C0B4C44D04F0}" type="presOf" srcId="{A822D443-A626-4274-96C1-B00772159880}" destId="{B85FFBC7-18DC-4D98-AFBA-6E371879A35E}" srcOrd="0" destOrd="0" presId="urn:microsoft.com/office/officeart/2005/8/layout/vProcess5"/>
    <dgm:cxn modelId="{84576E3C-A9E6-44D9-9853-2FE2E5FCB004}" type="presOf" srcId="{3FAAB5E2-0465-460A-86D0-A1368585D880}" destId="{E94432D6-6EC8-4F2A-A824-9E4257081090}" srcOrd="1" destOrd="0" presId="urn:microsoft.com/office/officeart/2005/8/layout/vProcess5"/>
    <dgm:cxn modelId="{0C721460-AE0A-4913-A424-857515665720}" type="presOf" srcId="{38588A92-071C-4E75-B984-B9B05E9410F0}" destId="{154B5024-B32D-4B86-B45A-91049F42BB94}" srcOrd="0" destOrd="0" presId="urn:microsoft.com/office/officeart/2005/8/layout/vProcess5"/>
    <dgm:cxn modelId="{1A0F2B42-154D-41BF-A9D0-C71AD59238AA}" type="presOf" srcId="{75C67367-7D40-4011-9683-94041CDE606E}" destId="{20DCFBA8-74AA-4BF4-8C8E-F1D5AC19A7F2}" srcOrd="1" destOrd="0" presId="urn:microsoft.com/office/officeart/2005/8/layout/vProcess5"/>
    <dgm:cxn modelId="{E7678068-496F-43CB-BFB7-D016B7BC4602}" srcId="{F029D8A9-29AD-44C8-80BB-66B175725609}" destId="{75C67367-7D40-4011-9683-94041CDE606E}" srcOrd="0" destOrd="0" parTransId="{0E8E4A2D-4024-4776-95AC-949032CC06C8}" sibTransId="{E2D0C612-0101-4B07-8DCB-77212805E784}"/>
    <dgm:cxn modelId="{C40E2C89-64B1-48B0-86EC-64817BDD23C5}" type="presOf" srcId="{38588A92-071C-4E75-B984-B9B05E9410F0}" destId="{52F47CE1-87EF-4952-ADE4-66C838453419}" srcOrd="1" destOrd="0" presId="urn:microsoft.com/office/officeart/2005/8/layout/vProcess5"/>
    <dgm:cxn modelId="{7FE99E8C-57F6-4613-BEAE-CE3DA7CD34F8}" type="presOf" srcId="{5F4FA5D6-91F6-42E9-951B-B20C2156831D}" destId="{13BCF551-759D-4A55-994B-BE34B7F0650C}" srcOrd="1" destOrd="0" presId="urn:microsoft.com/office/officeart/2005/8/layout/vProcess5"/>
    <dgm:cxn modelId="{0E688E94-B163-4C2F-8F87-56ED3ECF2097}" type="presOf" srcId="{3FAAB5E2-0465-460A-86D0-A1368585D880}" destId="{2143B83E-1345-41CF-A190-ADD8FA01F649}" srcOrd="0" destOrd="0" presId="urn:microsoft.com/office/officeart/2005/8/layout/vProcess5"/>
    <dgm:cxn modelId="{9181B1B2-B71A-4DC4-87AE-1AF09B39688B}" srcId="{F029D8A9-29AD-44C8-80BB-66B175725609}" destId="{38588A92-071C-4E75-B984-B9B05E9410F0}" srcOrd="1" destOrd="0" parTransId="{E7AB2891-852F-44D3-92AF-D3747A399472}" sibTransId="{2EDCCEA3-3CF1-42CA-9EFC-2977A8FA6C8B}"/>
    <dgm:cxn modelId="{1C63C0BF-A710-41BE-8BB0-A7E3841DB4AF}" srcId="{F029D8A9-29AD-44C8-80BB-66B175725609}" destId="{3FAAB5E2-0465-460A-86D0-A1368585D880}" srcOrd="3" destOrd="0" parTransId="{A34D3860-9449-459C-A473-E31B94853ABF}" sibTransId="{B1069676-3C6B-4DD3-91AC-DFBDB810A225}"/>
    <dgm:cxn modelId="{F5D218C7-3BE7-40A2-99E7-715BC24B2804}" type="presOf" srcId="{2EDCCEA3-3CF1-42CA-9EFC-2977A8FA6C8B}" destId="{D6F2CEA1-615B-48F0-A103-631D828A383B}" srcOrd="0" destOrd="0" presId="urn:microsoft.com/office/officeart/2005/8/layout/vProcess5"/>
    <dgm:cxn modelId="{5849A1DB-69F1-46EC-AF4E-56F50BD8A853}" srcId="{F029D8A9-29AD-44C8-80BB-66B175725609}" destId="{5F4FA5D6-91F6-42E9-951B-B20C2156831D}" srcOrd="2" destOrd="0" parTransId="{45BF20A9-B5D5-4367-BCB3-C2BD8E6AB78C}" sibTransId="{A822D443-A626-4274-96C1-B00772159880}"/>
    <dgm:cxn modelId="{6204B1E3-6265-45AB-9AF7-0922BE182A98}" type="presOf" srcId="{E2D0C612-0101-4B07-8DCB-77212805E784}" destId="{3122DFDA-755E-4412-8D79-8BDFCD1643C7}" srcOrd="0" destOrd="0" presId="urn:microsoft.com/office/officeart/2005/8/layout/vProcess5"/>
    <dgm:cxn modelId="{93D394E9-1B8B-4251-A2B9-0F609A740A1F}" type="presOf" srcId="{F029D8A9-29AD-44C8-80BB-66B175725609}" destId="{48C15F4C-B593-4F65-8944-98DA023507E4}" srcOrd="0" destOrd="0" presId="urn:microsoft.com/office/officeart/2005/8/layout/vProcess5"/>
    <dgm:cxn modelId="{AE4B3164-1335-4B6F-BCFE-BCE8679C52A4}" type="presParOf" srcId="{48C15F4C-B593-4F65-8944-98DA023507E4}" destId="{73BBF364-FBAB-4312-96D9-4F1CBF975C2A}" srcOrd="0" destOrd="0" presId="urn:microsoft.com/office/officeart/2005/8/layout/vProcess5"/>
    <dgm:cxn modelId="{C3C24C3A-D250-43C3-A4D0-B2E7424D9D14}" type="presParOf" srcId="{48C15F4C-B593-4F65-8944-98DA023507E4}" destId="{2E489D08-43E1-475E-8D8D-2663D10B9A80}" srcOrd="1" destOrd="0" presId="urn:microsoft.com/office/officeart/2005/8/layout/vProcess5"/>
    <dgm:cxn modelId="{47BF8942-4B32-4802-B503-6062512482DB}" type="presParOf" srcId="{48C15F4C-B593-4F65-8944-98DA023507E4}" destId="{154B5024-B32D-4B86-B45A-91049F42BB94}" srcOrd="2" destOrd="0" presId="urn:microsoft.com/office/officeart/2005/8/layout/vProcess5"/>
    <dgm:cxn modelId="{69A88EB7-3B98-4F76-BE14-226F11E74892}" type="presParOf" srcId="{48C15F4C-B593-4F65-8944-98DA023507E4}" destId="{FB1B2D16-2859-40F5-9488-D9C40B1E64A9}" srcOrd="3" destOrd="0" presId="urn:microsoft.com/office/officeart/2005/8/layout/vProcess5"/>
    <dgm:cxn modelId="{C476413B-2384-48AA-A110-25A8B86DDA96}" type="presParOf" srcId="{48C15F4C-B593-4F65-8944-98DA023507E4}" destId="{2143B83E-1345-41CF-A190-ADD8FA01F649}" srcOrd="4" destOrd="0" presId="urn:microsoft.com/office/officeart/2005/8/layout/vProcess5"/>
    <dgm:cxn modelId="{8B0C76F9-6718-4CF5-83A5-A06D3146B304}" type="presParOf" srcId="{48C15F4C-B593-4F65-8944-98DA023507E4}" destId="{3122DFDA-755E-4412-8D79-8BDFCD1643C7}" srcOrd="5" destOrd="0" presId="urn:microsoft.com/office/officeart/2005/8/layout/vProcess5"/>
    <dgm:cxn modelId="{25A14422-A1F2-4199-B44E-1C2599D22103}" type="presParOf" srcId="{48C15F4C-B593-4F65-8944-98DA023507E4}" destId="{D6F2CEA1-615B-48F0-A103-631D828A383B}" srcOrd="6" destOrd="0" presId="urn:microsoft.com/office/officeart/2005/8/layout/vProcess5"/>
    <dgm:cxn modelId="{C75B9D55-F2B5-4C4E-BE33-919A416EE4C3}" type="presParOf" srcId="{48C15F4C-B593-4F65-8944-98DA023507E4}" destId="{B85FFBC7-18DC-4D98-AFBA-6E371879A35E}" srcOrd="7" destOrd="0" presId="urn:microsoft.com/office/officeart/2005/8/layout/vProcess5"/>
    <dgm:cxn modelId="{1187BF18-5DD4-412D-A477-FF2294C5BC6A}" type="presParOf" srcId="{48C15F4C-B593-4F65-8944-98DA023507E4}" destId="{20DCFBA8-74AA-4BF4-8C8E-F1D5AC19A7F2}" srcOrd="8" destOrd="0" presId="urn:microsoft.com/office/officeart/2005/8/layout/vProcess5"/>
    <dgm:cxn modelId="{4E5F13DA-630C-4B53-879E-6CE42155DDD0}" type="presParOf" srcId="{48C15F4C-B593-4F65-8944-98DA023507E4}" destId="{52F47CE1-87EF-4952-ADE4-66C838453419}" srcOrd="9" destOrd="0" presId="urn:microsoft.com/office/officeart/2005/8/layout/vProcess5"/>
    <dgm:cxn modelId="{17DBB239-7F20-4DF0-890C-49C73ABEC256}" type="presParOf" srcId="{48C15F4C-B593-4F65-8944-98DA023507E4}" destId="{13BCF551-759D-4A55-994B-BE34B7F0650C}" srcOrd="10" destOrd="0" presId="urn:microsoft.com/office/officeart/2005/8/layout/vProcess5"/>
    <dgm:cxn modelId="{2F1FA3A0-E95D-4DB5-B3FE-C1F9086FC2FA}" type="presParOf" srcId="{48C15F4C-B593-4F65-8944-98DA023507E4}" destId="{E94432D6-6EC8-4F2A-A824-9E425708109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35574-BEDD-4CA9-90E1-0BBC25793C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165CE52-FB15-427D-ACCD-547B1D0D64A5}">
      <dgm:prSet custT="1"/>
      <dgm:spPr/>
      <dgm:t>
        <a:bodyPr/>
        <a:lstStyle/>
        <a:p>
          <a:pPr algn="l" latinLnBrk="1"/>
          <a:r>
            <a:rPr lang="ko-KR" altLang="en-US" sz="1100" dirty="0"/>
            <a:t>인</a:t>
          </a:r>
          <a:r>
            <a:rPr lang="ko-KR" sz="1100" dirty="0"/>
            <a:t>공지능</a:t>
          </a:r>
          <a:r>
            <a:rPr lang="en-US" sz="1100" dirty="0"/>
            <a:t>(AI)</a:t>
          </a:r>
          <a:r>
            <a:rPr lang="ko-KR" sz="1100" dirty="0"/>
            <a:t>과 사물인터넷</a:t>
          </a:r>
          <a:r>
            <a:rPr lang="en-US" sz="1100" dirty="0"/>
            <a:t>(IoT) </a:t>
          </a:r>
          <a:r>
            <a:rPr lang="ko-KR" sz="1100" dirty="0"/>
            <a:t>분야</a:t>
          </a:r>
          <a:r>
            <a:rPr lang="ko-KR" altLang="en-US" sz="1100" dirty="0"/>
            <a:t>의</a:t>
          </a:r>
          <a:r>
            <a:rPr lang="ko-KR" sz="1100" dirty="0"/>
            <a:t> 발전</a:t>
          </a:r>
          <a:r>
            <a:rPr lang="ko-KR" altLang="en-US" sz="1100" dirty="0"/>
            <a:t>으로</a:t>
          </a:r>
          <a:r>
            <a:rPr lang="en-US" sz="1100" dirty="0"/>
            <a:t>,</a:t>
          </a:r>
          <a:r>
            <a:rPr lang="ko-KR" sz="1100" dirty="0"/>
            <a:t> 개인까지도 데이터를 통하여 많은 가치를 창출해낼 수 있는 시대가 도래했다</a:t>
          </a:r>
          <a:r>
            <a:rPr lang="en-US" sz="1100" dirty="0"/>
            <a:t>.</a:t>
          </a:r>
          <a:br>
            <a:rPr lang="en-US" sz="1100" dirty="0"/>
          </a:br>
          <a:r>
            <a:rPr lang="ko-KR" sz="1100" dirty="0"/>
            <a:t>수집된 정보에는 잠재적 소비자들의 각종 정보와 기록 등이 데이터화 되어있</a:t>
          </a:r>
          <a:r>
            <a:rPr lang="ko-KR" altLang="en-US" sz="1100" dirty="0"/>
            <a:t>고</a:t>
          </a:r>
          <a:r>
            <a:rPr lang="en-US" altLang="ko-KR" sz="1100" dirty="0"/>
            <a:t>,</a:t>
          </a:r>
          <a:r>
            <a:rPr lang="en-US" sz="1100" dirty="0"/>
            <a:t> AI</a:t>
          </a:r>
          <a:r>
            <a:rPr lang="ko-KR" sz="1100" dirty="0"/>
            <a:t>에게 이를 학습시켜 데이터 분석을 하게 되면 </a:t>
          </a:r>
          <a:endParaRPr lang="en-US" altLang="ko-KR" sz="1100" dirty="0"/>
        </a:p>
        <a:p>
          <a:pPr algn="l" latinLnBrk="1"/>
          <a:r>
            <a:rPr lang="ko-KR" sz="1100" dirty="0"/>
            <a:t>사람들의 취향과 행동패턴</a:t>
          </a:r>
          <a:r>
            <a:rPr lang="en-US" sz="1100" dirty="0"/>
            <a:t>, </a:t>
          </a:r>
          <a:r>
            <a:rPr lang="ko-KR" sz="1100" dirty="0"/>
            <a:t>성격이나 생각까지도 예측</a:t>
          </a:r>
          <a:r>
            <a:rPr lang="en-US" sz="1100" dirty="0"/>
            <a:t>, </a:t>
          </a:r>
          <a:r>
            <a:rPr lang="ko-KR" sz="1100" dirty="0"/>
            <a:t>짐작해볼 수 있</a:t>
          </a:r>
          <a:r>
            <a:rPr lang="ko-KR" altLang="en-US" sz="1100" dirty="0"/>
            <a:t>다</a:t>
          </a:r>
          <a:r>
            <a:rPr lang="en-US" altLang="ko-KR" sz="1100" dirty="0"/>
            <a:t>.</a:t>
          </a:r>
          <a:endParaRPr lang="ko-KR" sz="1100" dirty="0"/>
        </a:p>
      </dgm:t>
    </dgm:pt>
    <dgm:pt modelId="{43F67A00-D696-4491-927D-783211989D81}" type="par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8CE21E44-CBCD-4FB6-A586-9776DE786576}" type="sibTrans" cxnId="{DEF5FE68-63D2-4A7C-921A-3C90F612746D}">
      <dgm:prSet/>
      <dgm:spPr/>
      <dgm:t>
        <a:bodyPr/>
        <a:lstStyle/>
        <a:p>
          <a:pPr latinLnBrk="1"/>
          <a:endParaRPr lang="ko-KR" altLang="en-US"/>
        </a:p>
      </dgm:t>
    </dgm:pt>
    <dgm:pt modelId="{29F44A31-CC2D-406A-B61A-B4B8B5C5A59E}" type="pres">
      <dgm:prSet presAssocID="{4C435574-BEDD-4CA9-90E1-0BBC25793CC3}" presName="linearFlow" presStyleCnt="0">
        <dgm:presLayoutVars>
          <dgm:dir/>
          <dgm:resizeHandles val="exact"/>
        </dgm:presLayoutVars>
      </dgm:prSet>
      <dgm:spPr/>
    </dgm:pt>
    <dgm:pt modelId="{2DE49ECD-1F19-4B9F-AC74-C33B8CD27785}" type="pres">
      <dgm:prSet presAssocID="{6165CE52-FB15-427D-ACCD-547B1D0D64A5}" presName="composite" presStyleCnt="0"/>
      <dgm:spPr/>
    </dgm:pt>
    <dgm:pt modelId="{2D35584F-A3DB-4831-92C2-E43E11C5638A}" type="pres">
      <dgm:prSet presAssocID="{6165CE52-FB15-427D-ACCD-547B1D0D64A5}" presName="imgShp" presStyleLbl="fgImgPlace1" presStyleIdx="0" presStyleCnt="1" custLinFactNeighborX="-2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CD4ED83-CCCF-421E-8B27-624985C2A97A}" type="pres">
      <dgm:prSet presAssocID="{6165CE52-FB15-427D-ACCD-547B1D0D64A5}" presName="txShp" presStyleLbl="node1" presStyleIdx="0" presStyleCnt="1">
        <dgm:presLayoutVars>
          <dgm:bulletEnabled val="1"/>
        </dgm:presLayoutVars>
      </dgm:prSet>
      <dgm:spPr/>
    </dgm:pt>
  </dgm:ptLst>
  <dgm:cxnLst>
    <dgm:cxn modelId="{DEF5FE68-63D2-4A7C-921A-3C90F612746D}" srcId="{4C435574-BEDD-4CA9-90E1-0BBC25793CC3}" destId="{6165CE52-FB15-427D-ACCD-547B1D0D64A5}" srcOrd="0" destOrd="0" parTransId="{43F67A00-D696-4491-927D-783211989D81}" sibTransId="{8CE21E44-CBCD-4FB6-A586-9776DE786576}"/>
    <dgm:cxn modelId="{B196FEB9-CA63-4EB3-A62F-1A7D4E551F0A}" type="presOf" srcId="{4C435574-BEDD-4CA9-90E1-0BBC25793CC3}" destId="{29F44A31-CC2D-406A-B61A-B4B8B5C5A59E}" srcOrd="0" destOrd="0" presId="urn:microsoft.com/office/officeart/2005/8/layout/vList3"/>
    <dgm:cxn modelId="{D96D67FA-F937-49E1-B786-BC590B104B8F}" type="presOf" srcId="{6165CE52-FB15-427D-ACCD-547B1D0D64A5}" destId="{BCD4ED83-CCCF-421E-8B27-624985C2A97A}" srcOrd="0" destOrd="0" presId="urn:microsoft.com/office/officeart/2005/8/layout/vList3"/>
    <dgm:cxn modelId="{A878E756-F467-493F-AF47-4D1E438BB67F}" type="presParOf" srcId="{29F44A31-CC2D-406A-B61A-B4B8B5C5A59E}" destId="{2DE49ECD-1F19-4B9F-AC74-C33B8CD27785}" srcOrd="0" destOrd="0" presId="urn:microsoft.com/office/officeart/2005/8/layout/vList3"/>
    <dgm:cxn modelId="{A9712626-DFF0-4C96-9BDD-2FEBA831D46C}" type="presParOf" srcId="{2DE49ECD-1F19-4B9F-AC74-C33B8CD27785}" destId="{2D35584F-A3DB-4831-92C2-E43E11C5638A}" srcOrd="0" destOrd="0" presId="urn:microsoft.com/office/officeart/2005/8/layout/vList3"/>
    <dgm:cxn modelId="{55381396-F801-4707-8B3C-D4B3B0AD985C}" type="presParOf" srcId="{2DE49ECD-1F19-4B9F-AC74-C33B8CD27785}" destId="{BCD4ED83-CCCF-421E-8B27-624985C2A97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E35767-20C7-46C5-BEF9-23BECC5EE6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3C0AB7-2AB1-48A0-B5E3-366BE2E1A3A4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추세</a:t>
          </a:r>
          <a:r>
            <a:rPr lang="en-US" dirty="0"/>
            <a:t>(Trend)</a:t>
          </a:r>
          <a:r>
            <a:rPr lang="ko-KR" dirty="0"/>
            <a:t>란 </a:t>
          </a:r>
          <a:r>
            <a:rPr lang="en-US" dirty="0"/>
            <a:t>?</a:t>
          </a:r>
        </a:p>
      </dgm:t>
    </dgm:pt>
    <dgm:pt modelId="{6352C034-D011-4B75-9E41-7CEB5F005221}" type="parTrans" cxnId="{88891F16-706F-4095-BF92-76B1AFEAFFC7}">
      <dgm:prSet/>
      <dgm:spPr/>
      <dgm:t>
        <a:bodyPr/>
        <a:lstStyle/>
        <a:p>
          <a:endParaRPr lang="en-US"/>
        </a:p>
      </dgm:t>
    </dgm:pt>
    <dgm:pt modelId="{4489AA6F-A876-4E2A-9E00-01C0DA98AA0E}" type="sibTrans" cxnId="{88891F16-706F-4095-BF92-76B1AFEAFFC7}">
      <dgm:prSet/>
      <dgm:spPr/>
      <dgm:t>
        <a:bodyPr/>
        <a:lstStyle/>
        <a:p>
          <a:endParaRPr lang="en-US"/>
        </a:p>
      </dgm:t>
    </dgm:pt>
    <dgm:pt modelId="{7B902568-12F3-4D60-8ECC-8C75333F5626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어떠한 현상에 있어서 나타나는 한 방향으로의 경향 변동</a:t>
          </a:r>
          <a:endParaRPr lang="en-US" dirty="0"/>
        </a:p>
      </dgm:t>
    </dgm:pt>
    <dgm:pt modelId="{29D055A8-FB2B-4CC8-A3E3-5733CC0742FE}" type="parTrans" cxnId="{D570FC76-5790-4FDA-9F38-6F359919C8F1}">
      <dgm:prSet/>
      <dgm:spPr/>
      <dgm:t>
        <a:bodyPr/>
        <a:lstStyle/>
        <a:p>
          <a:endParaRPr lang="en-US"/>
        </a:p>
      </dgm:t>
    </dgm:pt>
    <dgm:pt modelId="{AF998073-CF3C-4C5D-A671-996BC86BA4FD}" type="sibTrans" cxnId="{D570FC76-5790-4FDA-9F38-6F359919C8F1}">
      <dgm:prSet/>
      <dgm:spPr/>
      <dgm:t>
        <a:bodyPr/>
        <a:lstStyle/>
        <a:p>
          <a:endParaRPr lang="en-US"/>
        </a:p>
      </dgm:t>
    </dgm:pt>
    <dgm:pt modelId="{55ECB23C-3EAF-4B26-8876-72B4EE644E1E}" type="pres">
      <dgm:prSet presAssocID="{48E35767-20C7-46C5-BEF9-23BECC5EE677}" presName="root" presStyleCnt="0">
        <dgm:presLayoutVars>
          <dgm:dir/>
          <dgm:resizeHandles val="exact"/>
        </dgm:presLayoutVars>
      </dgm:prSet>
      <dgm:spPr/>
    </dgm:pt>
    <dgm:pt modelId="{FBD367D4-2918-47DF-B833-C699C591250B}" type="pres">
      <dgm:prSet presAssocID="{C23C0AB7-2AB1-48A0-B5E3-366BE2E1A3A4}" presName="compNode" presStyleCnt="0"/>
      <dgm:spPr/>
    </dgm:pt>
    <dgm:pt modelId="{EB2861AE-24FD-4C9A-BE3E-2C484B1AF930}" type="pres">
      <dgm:prSet presAssocID="{C23C0AB7-2AB1-48A0-B5E3-366BE2E1A3A4}" presName="bgRect" presStyleLbl="bgShp" presStyleIdx="0" presStyleCnt="2" custLinFactNeighborY="-771"/>
      <dgm:spPr/>
    </dgm:pt>
    <dgm:pt modelId="{3B13C741-3D1E-465C-9D6E-C05760B2338C}" type="pres">
      <dgm:prSet presAssocID="{C23C0AB7-2AB1-48A0-B5E3-366BE2E1A3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최대화"/>
        </a:ext>
      </dgm:extLst>
    </dgm:pt>
    <dgm:pt modelId="{E90F7458-6ECD-47B5-9FF9-4B63DA38AA1B}" type="pres">
      <dgm:prSet presAssocID="{C23C0AB7-2AB1-48A0-B5E3-366BE2E1A3A4}" presName="spaceRect" presStyleCnt="0"/>
      <dgm:spPr/>
    </dgm:pt>
    <dgm:pt modelId="{23E78F6C-DE2B-43F8-B122-ED0B00CF41AF}" type="pres">
      <dgm:prSet presAssocID="{C23C0AB7-2AB1-48A0-B5E3-366BE2E1A3A4}" presName="parTx" presStyleLbl="revTx" presStyleIdx="0" presStyleCnt="2">
        <dgm:presLayoutVars>
          <dgm:chMax val="0"/>
          <dgm:chPref val="0"/>
        </dgm:presLayoutVars>
      </dgm:prSet>
      <dgm:spPr/>
    </dgm:pt>
    <dgm:pt modelId="{517162A5-FB34-40E1-8704-9EDE6C398EFB}" type="pres">
      <dgm:prSet presAssocID="{4489AA6F-A876-4E2A-9E00-01C0DA98AA0E}" presName="sibTrans" presStyleCnt="0"/>
      <dgm:spPr/>
    </dgm:pt>
    <dgm:pt modelId="{9E380B7D-6BC0-41FC-B9D7-17E8747F588E}" type="pres">
      <dgm:prSet presAssocID="{7B902568-12F3-4D60-8ECC-8C75333F5626}" presName="compNode" presStyleCnt="0"/>
      <dgm:spPr/>
    </dgm:pt>
    <dgm:pt modelId="{6DEBE35C-3928-4083-9698-22F93C74460D}" type="pres">
      <dgm:prSet presAssocID="{7B902568-12F3-4D60-8ECC-8C75333F5626}" presName="bgRect" presStyleLbl="bgShp" presStyleIdx="1" presStyleCnt="2"/>
      <dgm:spPr/>
    </dgm:pt>
    <dgm:pt modelId="{F945B2EB-8659-41DD-B697-F9D49155151B}" type="pres">
      <dgm:prSet presAssocID="{7B902568-12F3-4D60-8ECC-8C75333F5626}" presName="iconRect" presStyleLbl="node1" presStyleIdx="1" presStyleCnt="2" custScaleX="172028" custScaleY="1389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노란색 선 그래프의 3D 렌더링"/>
        </a:ext>
      </dgm:extLst>
    </dgm:pt>
    <dgm:pt modelId="{984B3E89-ECA8-4844-A1B5-BA0F73E6869D}" type="pres">
      <dgm:prSet presAssocID="{7B902568-12F3-4D60-8ECC-8C75333F5626}" presName="spaceRect" presStyleCnt="0"/>
      <dgm:spPr/>
    </dgm:pt>
    <dgm:pt modelId="{D69EF938-E933-44AE-A6E9-E50CA1F7FEF7}" type="pres">
      <dgm:prSet presAssocID="{7B902568-12F3-4D60-8ECC-8C75333F562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8891F16-706F-4095-BF92-76B1AFEAFFC7}" srcId="{48E35767-20C7-46C5-BEF9-23BECC5EE677}" destId="{C23C0AB7-2AB1-48A0-B5E3-366BE2E1A3A4}" srcOrd="0" destOrd="0" parTransId="{6352C034-D011-4B75-9E41-7CEB5F005221}" sibTransId="{4489AA6F-A876-4E2A-9E00-01C0DA98AA0E}"/>
    <dgm:cxn modelId="{D570FC76-5790-4FDA-9F38-6F359919C8F1}" srcId="{48E35767-20C7-46C5-BEF9-23BECC5EE677}" destId="{7B902568-12F3-4D60-8ECC-8C75333F5626}" srcOrd="1" destOrd="0" parTransId="{29D055A8-FB2B-4CC8-A3E3-5733CC0742FE}" sibTransId="{AF998073-CF3C-4C5D-A671-996BC86BA4FD}"/>
    <dgm:cxn modelId="{DB2260C5-542B-45F9-B76D-31197015E5AB}" type="presOf" srcId="{7B902568-12F3-4D60-8ECC-8C75333F5626}" destId="{D69EF938-E933-44AE-A6E9-E50CA1F7FEF7}" srcOrd="0" destOrd="0" presId="urn:microsoft.com/office/officeart/2018/2/layout/IconVerticalSolidList"/>
    <dgm:cxn modelId="{A99980CA-A914-4994-9FB3-FAB5969BF458}" type="presOf" srcId="{C23C0AB7-2AB1-48A0-B5E3-366BE2E1A3A4}" destId="{23E78F6C-DE2B-43F8-B122-ED0B00CF41AF}" srcOrd="0" destOrd="0" presId="urn:microsoft.com/office/officeart/2018/2/layout/IconVerticalSolidList"/>
    <dgm:cxn modelId="{1D53AEEF-EFBE-458F-A2D5-00C531EA13DD}" type="presOf" srcId="{48E35767-20C7-46C5-BEF9-23BECC5EE677}" destId="{55ECB23C-3EAF-4B26-8876-72B4EE644E1E}" srcOrd="0" destOrd="0" presId="urn:microsoft.com/office/officeart/2018/2/layout/IconVerticalSolidList"/>
    <dgm:cxn modelId="{10422FDF-7C1D-4792-A762-577DDDDF04B4}" type="presParOf" srcId="{55ECB23C-3EAF-4B26-8876-72B4EE644E1E}" destId="{FBD367D4-2918-47DF-B833-C699C591250B}" srcOrd="0" destOrd="0" presId="urn:microsoft.com/office/officeart/2018/2/layout/IconVerticalSolidList"/>
    <dgm:cxn modelId="{AC9E2CC8-5D3E-4B30-867F-6522A3152B29}" type="presParOf" srcId="{FBD367D4-2918-47DF-B833-C699C591250B}" destId="{EB2861AE-24FD-4C9A-BE3E-2C484B1AF930}" srcOrd="0" destOrd="0" presId="urn:microsoft.com/office/officeart/2018/2/layout/IconVerticalSolidList"/>
    <dgm:cxn modelId="{98269CDB-F6A5-48FF-8317-9D934F6FB9D6}" type="presParOf" srcId="{FBD367D4-2918-47DF-B833-C699C591250B}" destId="{3B13C741-3D1E-465C-9D6E-C05760B2338C}" srcOrd="1" destOrd="0" presId="urn:microsoft.com/office/officeart/2018/2/layout/IconVerticalSolidList"/>
    <dgm:cxn modelId="{0B5F73A9-F12C-4E2E-A8BE-5235111A16CC}" type="presParOf" srcId="{FBD367D4-2918-47DF-B833-C699C591250B}" destId="{E90F7458-6ECD-47B5-9FF9-4B63DA38AA1B}" srcOrd="2" destOrd="0" presId="urn:microsoft.com/office/officeart/2018/2/layout/IconVerticalSolidList"/>
    <dgm:cxn modelId="{B7992212-EC67-4A1E-83CF-2FF6E31C47A6}" type="presParOf" srcId="{FBD367D4-2918-47DF-B833-C699C591250B}" destId="{23E78F6C-DE2B-43F8-B122-ED0B00CF41AF}" srcOrd="3" destOrd="0" presId="urn:microsoft.com/office/officeart/2018/2/layout/IconVerticalSolidList"/>
    <dgm:cxn modelId="{7679024B-7F5E-4575-BC02-3D3E130F3576}" type="presParOf" srcId="{55ECB23C-3EAF-4B26-8876-72B4EE644E1E}" destId="{517162A5-FB34-40E1-8704-9EDE6C398EFB}" srcOrd="1" destOrd="0" presId="urn:microsoft.com/office/officeart/2018/2/layout/IconVerticalSolidList"/>
    <dgm:cxn modelId="{33570762-E063-4A6A-B358-B104EFD1BEC3}" type="presParOf" srcId="{55ECB23C-3EAF-4B26-8876-72B4EE644E1E}" destId="{9E380B7D-6BC0-41FC-B9D7-17E8747F588E}" srcOrd="2" destOrd="0" presId="urn:microsoft.com/office/officeart/2018/2/layout/IconVerticalSolidList"/>
    <dgm:cxn modelId="{6EA4DC41-1891-452B-9FD9-2501B43A7633}" type="presParOf" srcId="{9E380B7D-6BC0-41FC-B9D7-17E8747F588E}" destId="{6DEBE35C-3928-4083-9698-22F93C74460D}" srcOrd="0" destOrd="0" presId="urn:microsoft.com/office/officeart/2018/2/layout/IconVerticalSolidList"/>
    <dgm:cxn modelId="{4B2035D8-0161-46D2-8F74-454E55333C5F}" type="presParOf" srcId="{9E380B7D-6BC0-41FC-B9D7-17E8747F588E}" destId="{F945B2EB-8659-41DD-B697-F9D49155151B}" srcOrd="1" destOrd="0" presId="urn:microsoft.com/office/officeart/2018/2/layout/IconVerticalSolidList"/>
    <dgm:cxn modelId="{C75C9ED2-CBD2-4285-BA3B-5DB08D5B4E52}" type="presParOf" srcId="{9E380B7D-6BC0-41FC-B9D7-17E8747F588E}" destId="{984B3E89-ECA8-4844-A1B5-BA0F73E6869D}" srcOrd="2" destOrd="0" presId="urn:microsoft.com/office/officeart/2018/2/layout/IconVerticalSolidList"/>
    <dgm:cxn modelId="{FBD812B4-7CD2-48DA-B735-20AB2CCC28D7}" type="presParOf" srcId="{9E380B7D-6BC0-41FC-B9D7-17E8747F588E}" destId="{D69EF938-E933-44AE-A6E9-E50CA1F7F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8A2159-C501-489B-B1A5-9D55978181E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DDFCD8-62BB-4893-8F2C-03AAF99E4918}">
      <dgm:prSet/>
      <dgm:spPr/>
      <dgm:t>
        <a:bodyPr/>
        <a:lstStyle/>
        <a:p>
          <a:r>
            <a:rPr lang="ko-KR" b="1" dirty="0"/>
            <a:t>투자를 할 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기초적인 판단 기준이 될 수 </a:t>
          </a:r>
          <a:r>
            <a:rPr lang="ko-KR" altLang="en-US" b="1" dirty="0"/>
            <a:t>있</a:t>
          </a:r>
          <a:r>
            <a:rPr lang="ko-KR" b="1" dirty="0"/>
            <a:t>다</a:t>
          </a:r>
          <a:r>
            <a:rPr lang="en-US" b="1" dirty="0"/>
            <a:t>!</a:t>
          </a:r>
        </a:p>
      </dgm:t>
    </dgm:pt>
    <dgm:pt modelId="{C76CDDA7-792C-4A7E-A5FE-08ECFEA367A1}" type="parTrans" cxnId="{C9CB0991-5424-469A-A33F-239386B06472}">
      <dgm:prSet/>
      <dgm:spPr/>
      <dgm:t>
        <a:bodyPr/>
        <a:lstStyle/>
        <a:p>
          <a:endParaRPr lang="en-US"/>
        </a:p>
      </dgm:t>
    </dgm:pt>
    <dgm:pt modelId="{B038B17D-8969-46B3-B866-1E92DFBF11B8}" type="sibTrans" cxnId="{C9CB0991-5424-469A-A33F-239386B06472}">
      <dgm:prSet/>
      <dgm:spPr/>
      <dgm:t>
        <a:bodyPr/>
        <a:lstStyle/>
        <a:p>
          <a:endParaRPr lang="en-US"/>
        </a:p>
      </dgm:t>
    </dgm:pt>
    <dgm:pt modelId="{94716F5C-774F-4EAD-8B85-9A1A741EAFE7}">
      <dgm:prSet/>
      <dgm:spPr/>
      <dgm:t>
        <a:bodyPr/>
        <a:lstStyle/>
        <a:p>
          <a:r>
            <a:rPr lang="ko-KR" b="1" dirty="0"/>
            <a:t>무분별한 투자가 아닌</a:t>
          </a:r>
          <a:r>
            <a:rPr lang="en-US" b="1" dirty="0"/>
            <a:t>, </a:t>
          </a:r>
          <a:br>
            <a:rPr lang="en-US" b="1" dirty="0"/>
          </a:br>
          <a:r>
            <a:rPr lang="ko-KR" b="1" dirty="0"/>
            <a:t>이성적인 투자를 할 수 있도록 </a:t>
          </a:r>
          <a:r>
            <a:rPr lang="ko-KR" altLang="en-US" b="1" dirty="0"/>
            <a:t>투자</a:t>
          </a:r>
          <a:r>
            <a:rPr lang="ko-KR" b="1" dirty="0"/>
            <a:t>보조 </a:t>
          </a:r>
          <a:r>
            <a:rPr lang="ko-KR" b="1" dirty="0" err="1"/>
            <a:t>알리미를</a:t>
          </a:r>
          <a:r>
            <a:rPr lang="ko-KR" b="1" dirty="0"/>
            <a:t> 만들어 보고자 함</a:t>
          </a:r>
          <a:r>
            <a:rPr lang="en-US" b="1" dirty="0"/>
            <a:t>.</a:t>
          </a:r>
        </a:p>
      </dgm:t>
    </dgm:pt>
    <dgm:pt modelId="{A07DDB4A-0439-4371-9F9E-071D8E03B6CE}" type="parTrans" cxnId="{78E2F959-6224-4BBB-84EA-B7E6C2B65994}">
      <dgm:prSet/>
      <dgm:spPr/>
      <dgm:t>
        <a:bodyPr/>
        <a:lstStyle/>
        <a:p>
          <a:endParaRPr lang="en-US"/>
        </a:p>
      </dgm:t>
    </dgm:pt>
    <dgm:pt modelId="{E3B978FA-1199-4F94-8E5D-66E0D951FC81}" type="sibTrans" cxnId="{78E2F959-6224-4BBB-84EA-B7E6C2B65994}">
      <dgm:prSet/>
      <dgm:spPr/>
      <dgm:t>
        <a:bodyPr/>
        <a:lstStyle/>
        <a:p>
          <a:endParaRPr lang="en-US"/>
        </a:p>
      </dgm:t>
    </dgm:pt>
    <dgm:pt modelId="{F4BABCF4-F62C-4EB1-B706-D25C52B452CF}" type="pres">
      <dgm:prSet presAssocID="{868A2159-C501-489B-B1A5-9D55978181E4}" presName="vert0" presStyleCnt="0">
        <dgm:presLayoutVars>
          <dgm:dir/>
          <dgm:animOne val="branch"/>
          <dgm:animLvl val="lvl"/>
        </dgm:presLayoutVars>
      </dgm:prSet>
      <dgm:spPr/>
    </dgm:pt>
    <dgm:pt modelId="{0BE45F29-CEE5-48E1-BD25-9B868B14CCC0}" type="pres">
      <dgm:prSet presAssocID="{F7DDFCD8-62BB-4893-8F2C-03AAF99E4918}" presName="thickLine" presStyleLbl="alignNode1" presStyleIdx="0" presStyleCnt="2"/>
      <dgm:spPr/>
    </dgm:pt>
    <dgm:pt modelId="{84A6F90E-25B2-4B9C-B6DE-287156F97370}" type="pres">
      <dgm:prSet presAssocID="{F7DDFCD8-62BB-4893-8F2C-03AAF99E4918}" presName="horz1" presStyleCnt="0"/>
      <dgm:spPr/>
    </dgm:pt>
    <dgm:pt modelId="{D5B10E40-9E2D-4420-B271-C6A92638C8B2}" type="pres">
      <dgm:prSet presAssocID="{F7DDFCD8-62BB-4893-8F2C-03AAF99E4918}" presName="tx1" presStyleLbl="revTx" presStyleIdx="0" presStyleCnt="2"/>
      <dgm:spPr/>
    </dgm:pt>
    <dgm:pt modelId="{C3659BA0-DCFD-425A-A1E7-79F001267675}" type="pres">
      <dgm:prSet presAssocID="{F7DDFCD8-62BB-4893-8F2C-03AAF99E4918}" presName="vert1" presStyleCnt="0"/>
      <dgm:spPr/>
    </dgm:pt>
    <dgm:pt modelId="{7F04AE1B-0E20-47B2-9119-423FC3E00661}" type="pres">
      <dgm:prSet presAssocID="{94716F5C-774F-4EAD-8B85-9A1A741EAFE7}" presName="thickLine" presStyleLbl="alignNode1" presStyleIdx="1" presStyleCnt="2"/>
      <dgm:spPr/>
    </dgm:pt>
    <dgm:pt modelId="{7462490E-94B3-4EB8-B372-1B514859239B}" type="pres">
      <dgm:prSet presAssocID="{94716F5C-774F-4EAD-8B85-9A1A741EAFE7}" presName="horz1" presStyleCnt="0"/>
      <dgm:spPr/>
    </dgm:pt>
    <dgm:pt modelId="{D424D950-DACC-4BFF-9426-1C3A6D31BC31}" type="pres">
      <dgm:prSet presAssocID="{94716F5C-774F-4EAD-8B85-9A1A741EAFE7}" presName="tx1" presStyleLbl="revTx" presStyleIdx="1" presStyleCnt="2"/>
      <dgm:spPr/>
    </dgm:pt>
    <dgm:pt modelId="{5B1E6A3B-0CF5-4590-BCEA-C4A7C7A22C4A}" type="pres">
      <dgm:prSet presAssocID="{94716F5C-774F-4EAD-8B85-9A1A741EAFE7}" presName="vert1" presStyleCnt="0"/>
      <dgm:spPr/>
    </dgm:pt>
  </dgm:ptLst>
  <dgm:cxnLst>
    <dgm:cxn modelId="{97055149-2458-4496-950F-1627D15C97E8}" type="presOf" srcId="{F7DDFCD8-62BB-4893-8F2C-03AAF99E4918}" destId="{D5B10E40-9E2D-4420-B271-C6A92638C8B2}" srcOrd="0" destOrd="0" presId="urn:microsoft.com/office/officeart/2008/layout/LinedList"/>
    <dgm:cxn modelId="{78E2F959-6224-4BBB-84EA-B7E6C2B65994}" srcId="{868A2159-C501-489B-B1A5-9D55978181E4}" destId="{94716F5C-774F-4EAD-8B85-9A1A741EAFE7}" srcOrd="1" destOrd="0" parTransId="{A07DDB4A-0439-4371-9F9E-071D8E03B6CE}" sibTransId="{E3B978FA-1199-4F94-8E5D-66E0D951FC81}"/>
    <dgm:cxn modelId="{C9CB0991-5424-469A-A33F-239386B06472}" srcId="{868A2159-C501-489B-B1A5-9D55978181E4}" destId="{F7DDFCD8-62BB-4893-8F2C-03AAF99E4918}" srcOrd="0" destOrd="0" parTransId="{C76CDDA7-792C-4A7E-A5FE-08ECFEA367A1}" sibTransId="{B038B17D-8969-46B3-B866-1E92DFBF11B8}"/>
    <dgm:cxn modelId="{D959D4AA-3F92-4F97-B562-21E6C0634D0A}" type="presOf" srcId="{868A2159-C501-489B-B1A5-9D55978181E4}" destId="{F4BABCF4-F62C-4EB1-B706-D25C52B452CF}" srcOrd="0" destOrd="0" presId="urn:microsoft.com/office/officeart/2008/layout/LinedList"/>
    <dgm:cxn modelId="{8F38A7AC-98C6-4573-9754-EA734ACC9F2E}" type="presOf" srcId="{94716F5C-774F-4EAD-8B85-9A1A741EAFE7}" destId="{D424D950-DACC-4BFF-9426-1C3A6D31BC31}" srcOrd="0" destOrd="0" presId="urn:microsoft.com/office/officeart/2008/layout/LinedList"/>
    <dgm:cxn modelId="{D48B5741-E77C-4E48-A73B-A3744014F403}" type="presParOf" srcId="{F4BABCF4-F62C-4EB1-B706-D25C52B452CF}" destId="{0BE45F29-CEE5-48E1-BD25-9B868B14CCC0}" srcOrd="0" destOrd="0" presId="urn:microsoft.com/office/officeart/2008/layout/LinedList"/>
    <dgm:cxn modelId="{0EAC0950-CCEF-4010-AF98-4A50930C2FC1}" type="presParOf" srcId="{F4BABCF4-F62C-4EB1-B706-D25C52B452CF}" destId="{84A6F90E-25B2-4B9C-B6DE-287156F97370}" srcOrd="1" destOrd="0" presId="urn:microsoft.com/office/officeart/2008/layout/LinedList"/>
    <dgm:cxn modelId="{875D5E65-0BFD-4B0E-92CD-71F7BACAEF80}" type="presParOf" srcId="{84A6F90E-25B2-4B9C-B6DE-287156F97370}" destId="{D5B10E40-9E2D-4420-B271-C6A92638C8B2}" srcOrd="0" destOrd="0" presId="urn:microsoft.com/office/officeart/2008/layout/LinedList"/>
    <dgm:cxn modelId="{6D3941BC-7455-4406-88EE-27930495672E}" type="presParOf" srcId="{84A6F90E-25B2-4B9C-B6DE-287156F97370}" destId="{C3659BA0-DCFD-425A-A1E7-79F001267675}" srcOrd="1" destOrd="0" presId="urn:microsoft.com/office/officeart/2008/layout/LinedList"/>
    <dgm:cxn modelId="{573F3DD4-E4DF-4BBD-AA7D-08CB8B4E1542}" type="presParOf" srcId="{F4BABCF4-F62C-4EB1-B706-D25C52B452CF}" destId="{7F04AE1B-0E20-47B2-9119-423FC3E00661}" srcOrd="2" destOrd="0" presId="urn:microsoft.com/office/officeart/2008/layout/LinedList"/>
    <dgm:cxn modelId="{EAB94039-AAD1-406C-A8DC-786FA2DBEBCA}" type="presParOf" srcId="{F4BABCF4-F62C-4EB1-B706-D25C52B452CF}" destId="{7462490E-94B3-4EB8-B372-1B514859239B}" srcOrd="3" destOrd="0" presId="urn:microsoft.com/office/officeart/2008/layout/LinedList"/>
    <dgm:cxn modelId="{30C21CAE-976D-4041-B3D4-AE4A88E065FE}" type="presParOf" srcId="{7462490E-94B3-4EB8-B372-1B514859239B}" destId="{D424D950-DACC-4BFF-9426-1C3A6D31BC31}" srcOrd="0" destOrd="0" presId="urn:microsoft.com/office/officeart/2008/layout/LinedList"/>
    <dgm:cxn modelId="{D22E1A9E-0553-4F50-AB70-4575C0291984}" type="presParOf" srcId="{7462490E-94B3-4EB8-B372-1B514859239B}" destId="{5B1E6A3B-0CF5-4590-BCEA-C4A7C7A22C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9D08-43E1-475E-8D8D-2663D10B9A80}">
      <dsp:nvSpPr>
        <dsp:cNvPr id="0" name=""/>
        <dsp:cNvSpPr/>
      </dsp:nvSpPr>
      <dsp:spPr>
        <a:xfrm>
          <a:off x="1103170" y="0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solidFill>
                <a:schemeClr val="tx1"/>
              </a:solidFill>
            </a:rPr>
            <a:t>1. Data</a:t>
          </a:r>
          <a:r>
            <a:rPr lang="ko-KR" sz="3200" b="1" kern="1200">
              <a:solidFill>
                <a:schemeClr val="tx1"/>
              </a:solidFill>
            </a:rPr>
            <a:t> 수집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131216" y="28046"/>
        <a:ext cx="5369452" cy="901467"/>
      </dsp:txXfrm>
    </dsp:sp>
    <dsp:sp modelId="{154B5024-B32D-4B86-B45A-91049F42BB94}">
      <dsp:nvSpPr>
        <dsp:cNvPr id="0" name=""/>
        <dsp:cNvSpPr/>
      </dsp:nvSpPr>
      <dsp:spPr>
        <a:xfrm>
          <a:off x="1807715" y="1131661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solidFill>
                <a:schemeClr val="tx1"/>
              </a:solidFill>
            </a:rPr>
            <a:t>2 . Data </a:t>
          </a:r>
          <a:r>
            <a:rPr lang="ko-KR" sz="3200" b="1" kern="1200">
              <a:solidFill>
                <a:schemeClr val="tx1"/>
              </a:solidFill>
            </a:rPr>
            <a:t>가공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835761" y="1159707"/>
        <a:ext cx="5171109" cy="901467"/>
      </dsp:txXfrm>
    </dsp:sp>
    <dsp:sp modelId="{FB1B2D16-2859-40F5-9488-D9C40B1E64A9}">
      <dsp:nvSpPr>
        <dsp:cNvPr id="0" name=""/>
        <dsp:cNvSpPr/>
      </dsp:nvSpPr>
      <dsp:spPr>
        <a:xfrm>
          <a:off x="2501745" y="2263322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</a:rPr>
            <a:t>3. Fintech</a:t>
          </a:r>
          <a:r>
            <a:rPr lang="ko-KR" sz="3200" b="1" kern="1200">
              <a:solidFill>
                <a:schemeClr val="tx1"/>
              </a:solidFill>
            </a:rPr>
            <a:t> 접목  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2529791" y="2291368"/>
        <a:ext cx="5178867" cy="901467"/>
      </dsp:txXfrm>
    </dsp:sp>
    <dsp:sp modelId="{2143B83E-1345-41CF-A190-ADD8FA01F649}">
      <dsp:nvSpPr>
        <dsp:cNvPr id="0" name=""/>
        <dsp:cNvSpPr/>
      </dsp:nvSpPr>
      <dsp:spPr>
        <a:xfrm>
          <a:off x="3206290" y="3394984"/>
          <a:ext cx="6206138" cy="957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</a:rPr>
            <a:t>4. Git, Github </a:t>
          </a:r>
          <a:r>
            <a:rPr lang="ko-KR" altLang="en-US" sz="3200" b="1" kern="1200">
              <a:solidFill>
                <a:schemeClr val="tx1"/>
              </a:solidFill>
            </a:rPr>
            <a:t>통한 공유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3234336" y="3423030"/>
        <a:ext cx="5171109" cy="901467"/>
      </dsp:txXfrm>
    </dsp:sp>
    <dsp:sp modelId="{3122DFDA-755E-4412-8D79-8BDFCD1643C7}">
      <dsp:nvSpPr>
        <dsp:cNvPr id="0" name=""/>
        <dsp:cNvSpPr/>
      </dsp:nvSpPr>
      <dsp:spPr>
        <a:xfrm>
          <a:off x="657410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714149" y="733403"/>
        <a:ext cx="342327" cy="468366"/>
      </dsp:txXfrm>
    </dsp:sp>
    <dsp:sp modelId="{D6F2CEA1-615B-48F0-A103-631D828A383B}">
      <dsp:nvSpPr>
        <dsp:cNvPr id="0" name=""/>
        <dsp:cNvSpPr/>
      </dsp:nvSpPr>
      <dsp:spPr>
        <a:xfrm>
          <a:off x="727865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418694" y="1865065"/>
        <a:ext cx="342327" cy="468366"/>
      </dsp:txXfrm>
    </dsp:sp>
    <dsp:sp modelId="{B85FFBC7-18DC-4D98-AFBA-6E371879A35E}">
      <dsp:nvSpPr>
        <dsp:cNvPr id="0" name=""/>
        <dsp:cNvSpPr/>
      </dsp:nvSpPr>
      <dsp:spPr>
        <a:xfrm>
          <a:off x="7972680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12723" y="2996726"/>
        <a:ext cx="342327" cy="46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ED83-CCCF-421E-8B27-624985C2A97A}">
      <dsp:nvSpPr>
        <dsp:cNvPr id="0" name=""/>
        <dsp:cNvSpPr/>
      </dsp:nvSpPr>
      <dsp:spPr>
        <a:xfrm rot="10800000">
          <a:off x="1655605" y="0"/>
          <a:ext cx="4584893" cy="20030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292" tIns="41910" rIns="78232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인</a:t>
          </a:r>
          <a:r>
            <a:rPr lang="ko-KR" sz="1100" kern="1200" dirty="0"/>
            <a:t>공지능</a:t>
          </a:r>
          <a:r>
            <a:rPr lang="en-US" sz="1100" kern="1200" dirty="0"/>
            <a:t>(AI)</a:t>
          </a:r>
          <a:r>
            <a:rPr lang="ko-KR" sz="1100" kern="1200" dirty="0"/>
            <a:t>과 사물인터넷</a:t>
          </a:r>
          <a:r>
            <a:rPr lang="en-US" sz="1100" kern="1200" dirty="0"/>
            <a:t>(IoT) </a:t>
          </a:r>
          <a:r>
            <a:rPr lang="ko-KR" sz="1100" kern="1200" dirty="0"/>
            <a:t>분야</a:t>
          </a:r>
          <a:r>
            <a:rPr lang="ko-KR" altLang="en-US" sz="1100" kern="1200" dirty="0"/>
            <a:t>의</a:t>
          </a:r>
          <a:r>
            <a:rPr lang="ko-KR" sz="1100" kern="1200" dirty="0"/>
            <a:t> 발전</a:t>
          </a:r>
          <a:r>
            <a:rPr lang="ko-KR" altLang="en-US" sz="1100" kern="1200" dirty="0"/>
            <a:t>으로</a:t>
          </a:r>
          <a:r>
            <a:rPr lang="en-US" sz="1100" kern="1200" dirty="0"/>
            <a:t>,</a:t>
          </a:r>
          <a:r>
            <a:rPr lang="ko-KR" sz="1100" kern="1200" dirty="0"/>
            <a:t> 개인까지도 데이터를 통하여 많은 가치를 창출해낼 수 있는 시대가 도래했다</a:t>
          </a:r>
          <a:r>
            <a:rPr lang="en-US" sz="1100" kern="1200" dirty="0"/>
            <a:t>.</a:t>
          </a:r>
          <a:br>
            <a:rPr lang="en-US" sz="1100" kern="1200" dirty="0"/>
          </a:br>
          <a:r>
            <a:rPr lang="ko-KR" sz="1100" kern="1200" dirty="0"/>
            <a:t>수집된 정보에는 잠재적 소비자들의 각종 정보와 기록 등이 데이터화 되어있</a:t>
          </a:r>
          <a:r>
            <a:rPr lang="ko-KR" altLang="en-US" sz="1100" kern="1200" dirty="0"/>
            <a:t>고</a:t>
          </a:r>
          <a:r>
            <a:rPr lang="en-US" altLang="ko-KR" sz="1100" kern="1200" dirty="0"/>
            <a:t>,</a:t>
          </a:r>
          <a:r>
            <a:rPr lang="en-US" sz="1100" kern="1200" dirty="0"/>
            <a:t> AI</a:t>
          </a:r>
          <a:r>
            <a:rPr lang="ko-KR" sz="1100" kern="1200" dirty="0"/>
            <a:t>에게 이를 학습시켜 데이터 분석을 하게 되면 </a:t>
          </a:r>
          <a:endParaRPr lang="en-US" altLang="ko-KR" sz="1100" kern="1200" dirty="0"/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사람들의 취향과 행동패턴</a:t>
          </a:r>
          <a:r>
            <a:rPr lang="en-US" sz="1100" kern="1200" dirty="0"/>
            <a:t>, </a:t>
          </a:r>
          <a:r>
            <a:rPr lang="ko-KR" sz="1100" kern="1200" dirty="0"/>
            <a:t>성격이나 생각까지도 예측</a:t>
          </a:r>
          <a:r>
            <a:rPr lang="en-US" sz="1100" kern="1200" dirty="0"/>
            <a:t>, </a:t>
          </a:r>
          <a:r>
            <a:rPr lang="ko-KR" sz="1100" kern="1200" dirty="0"/>
            <a:t>짐작해볼 수 있</a:t>
          </a:r>
          <a:r>
            <a:rPr lang="ko-KR" altLang="en-US" sz="1100" kern="1200" dirty="0"/>
            <a:t>다</a:t>
          </a:r>
          <a:r>
            <a:rPr lang="en-US" altLang="ko-KR" sz="1100" kern="1200" dirty="0"/>
            <a:t>.</a:t>
          </a:r>
          <a:endParaRPr lang="ko-KR" sz="1100" kern="1200" dirty="0"/>
        </a:p>
      </dsp:txBody>
      <dsp:txXfrm rot="10800000">
        <a:off x="2156369" y="0"/>
        <a:ext cx="4084129" cy="2003057"/>
      </dsp:txXfrm>
    </dsp:sp>
    <dsp:sp modelId="{2D35584F-A3DB-4831-92C2-E43E11C5638A}">
      <dsp:nvSpPr>
        <dsp:cNvPr id="0" name=""/>
        <dsp:cNvSpPr/>
      </dsp:nvSpPr>
      <dsp:spPr>
        <a:xfrm>
          <a:off x="607285" y="0"/>
          <a:ext cx="2003057" cy="20030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61AE-24FD-4C9A-BE3E-2C484B1AF930}">
      <dsp:nvSpPr>
        <dsp:cNvPr id="0" name=""/>
        <dsp:cNvSpPr/>
      </dsp:nvSpPr>
      <dsp:spPr>
        <a:xfrm>
          <a:off x="0" y="659837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3C741-3D1E-465C-9D6E-C05760B2338C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78F6C-DE2B-43F8-B122-ED0B00CF41AF}">
      <dsp:nvSpPr>
        <dsp:cNvPr id="0" name=""/>
        <dsp:cNvSpPr/>
      </dsp:nvSpPr>
      <dsp:spPr>
        <a:xfrm>
          <a:off x="1427293" y="669365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추세</a:t>
          </a:r>
          <a:r>
            <a:rPr lang="en-US" sz="2200" kern="1200" dirty="0"/>
            <a:t>(Trend)</a:t>
          </a:r>
          <a:r>
            <a:rPr lang="ko-KR" sz="2200" kern="1200" dirty="0"/>
            <a:t>란 </a:t>
          </a:r>
          <a:r>
            <a:rPr lang="en-US" sz="2200" kern="1200" dirty="0"/>
            <a:t>?</a:t>
          </a:r>
        </a:p>
      </dsp:txBody>
      <dsp:txXfrm>
        <a:off x="1427293" y="669365"/>
        <a:ext cx="5286258" cy="1235751"/>
      </dsp:txXfrm>
    </dsp:sp>
    <dsp:sp modelId="{6DEBE35C-3928-4083-9698-22F93C74460D}">
      <dsp:nvSpPr>
        <dsp:cNvPr id="0" name=""/>
        <dsp:cNvSpPr/>
      </dsp:nvSpPr>
      <dsp:spPr>
        <a:xfrm>
          <a:off x="0" y="2214054"/>
          <a:ext cx="6713552" cy="123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5B2EB-8659-41DD-B697-F9D49155151B}">
      <dsp:nvSpPr>
        <dsp:cNvPr id="0" name=""/>
        <dsp:cNvSpPr/>
      </dsp:nvSpPr>
      <dsp:spPr>
        <a:xfrm>
          <a:off x="129040" y="2359581"/>
          <a:ext cx="1169211" cy="9446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EF938-E933-44AE-A6E9-E50CA1F7FEF7}">
      <dsp:nvSpPr>
        <dsp:cNvPr id="0" name=""/>
        <dsp:cNvSpPr/>
      </dsp:nvSpPr>
      <dsp:spPr>
        <a:xfrm>
          <a:off x="1427293" y="2214054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어떠한 현상에 있어서 나타나는 한 방향으로의 경향 변동</a:t>
          </a:r>
          <a:endParaRPr lang="en-US" sz="2200" kern="1200" dirty="0"/>
        </a:p>
      </dsp:txBody>
      <dsp:txXfrm>
        <a:off x="1427293" y="2214054"/>
        <a:ext cx="5286258" cy="12357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45F29-CEE5-48E1-BD25-9B868B14CCC0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10E40-9E2D-4420-B271-C6A92638C8B2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투자를 할 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기초적인 판단 기준이 될 수 </a:t>
          </a:r>
          <a:r>
            <a:rPr lang="ko-KR" altLang="en-US" sz="3100" b="1" kern="1200" dirty="0"/>
            <a:t>있</a:t>
          </a:r>
          <a:r>
            <a:rPr lang="ko-KR" sz="3100" b="1" kern="1200" dirty="0"/>
            <a:t>다</a:t>
          </a:r>
          <a:r>
            <a:rPr lang="en-US" sz="3100" b="1" kern="1200" dirty="0"/>
            <a:t>!</a:t>
          </a:r>
        </a:p>
      </dsp:txBody>
      <dsp:txXfrm>
        <a:off x="0" y="0"/>
        <a:ext cx="6900512" cy="2768070"/>
      </dsp:txXfrm>
    </dsp:sp>
    <dsp:sp modelId="{7F04AE1B-0E20-47B2-9119-423FC3E00661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4D950-DACC-4BFF-9426-1C3A6D31BC31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b="1" kern="1200" dirty="0"/>
            <a:t>무분별한 투자가 아닌</a:t>
          </a:r>
          <a:r>
            <a:rPr lang="en-US" sz="3100" b="1" kern="1200" dirty="0"/>
            <a:t>, </a:t>
          </a:r>
          <a:br>
            <a:rPr lang="en-US" sz="3100" b="1" kern="1200" dirty="0"/>
          </a:br>
          <a:r>
            <a:rPr lang="ko-KR" sz="3100" b="1" kern="1200" dirty="0"/>
            <a:t>이성적인 투자를 할 수 있도록 </a:t>
          </a:r>
          <a:r>
            <a:rPr lang="ko-KR" altLang="en-US" sz="3100" b="1" kern="1200" dirty="0"/>
            <a:t>투자</a:t>
          </a:r>
          <a:r>
            <a:rPr lang="ko-KR" sz="3100" b="1" kern="1200" dirty="0"/>
            <a:t>보조 </a:t>
          </a:r>
          <a:r>
            <a:rPr lang="ko-KR" sz="3100" b="1" kern="1200" dirty="0" err="1"/>
            <a:t>알리미를</a:t>
          </a:r>
          <a:r>
            <a:rPr lang="ko-KR" sz="3100" b="1" kern="1200" dirty="0"/>
            <a:t> 만들어 보고자 함</a:t>
          </a:r>
          <a:r>
            <a:rPr lang="en-US" sz="3100" b="1" kern="1200" dirty="0"/>
            <a:t>.</a:t>
          </a:r>
        </a:p>
      </dsp:txBody>
      <dsp:txXfrm>
        <a:off x="0" y="2768070"/>
        <a:ext cx="6900512" cy="276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DB464-7956-ED05-5380-EF9337FC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AC8149-D4BA-5E40-3F58-057653EA0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4DB46-F47D-21D7-7F9C-789E4B1A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B3D8-F1FE-5557-FB55-726CC6A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E38E3-E692-3BF7-C285-61AB5DF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DE6A-347A-23C4-E052-19B3561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193966-2023-C346-A321-264CF242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0A974-2179-7008-2E76-74914D9A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E95F0-45E4-669E-2000-E007400B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09C22-7F53-44ED-6B80-189A4B7B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CD21E-E657-CB40-F724-5FF4041C0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627AED-3F78-3436-0374-CFB8DC1B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30286-C412-397F-D08B-89B0764C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E7EA2-14E0-EA43-0997-7B048DC6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1EA36-418C-48AC-5E10-F9FD46DD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EDF5-CDB0-1FE4-B398-36B46306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19161-3352-2A10-D969-16E16BA42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6C18C-9A1F-D91E-D3DF-9A7E4A7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1D069-9AB0-1BC8-90DA-914C0564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13AE4-311E-D06B-0321-307066A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0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E2A1C-9C97-F7F7-E63C-8E2B8E88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54B02-CBD2-54CA-AFF7-B7F424398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0D6F0-9C8D-11DD-F6BF-158F50EE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C9D6-711F-75F8-FED7-D2D6457B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C9B2E-481C-6C67-BA5C-EA148327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1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6C340-29BA-E191-17A1-AC721A7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F9FFA-88A8-E5ED-3858-2F19BEF8F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36C79-C7ED-CB25-88E8-98A87D4B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BA3C1-EE83-F966-5726-20665B16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0E193-3D16-37C3-8722-17C6D6DC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E992D-F006-A1AD-FF60-B060B5C5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F5EE-6902-C835-70BE-2733575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D2D62-868A-2B31-46C6-70C5FDBC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F5C2F2-A874-D2CA-820C-ACB57CA6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F559B7-B37F-EADF-E72B-7229D310D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E4A4BE-61FD-0EDE-EC25-72B0CB792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E3AFFE-D89E-998F-436C-9DE4A113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55A683-CB45-CA5D-2B8F-1BC41954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3D9E4C-C83F-5FCA-F541-028C64F3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5AF1A-458C-B413-135D-3E67ECF5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A16185-F3FB-E38E-7166-C0CC4993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FCF1E2-FD32-DD09-9F8A-2F9AA327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3234E3-01A9-3B13-ED32-5C887980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B53661-14FB-3157-7683-ECF1DC8C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77981-1A30-F499-E92C-E090B833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710D5-6DA3-B7E3-2EC3-C4842670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44FCB-09C8-B85B-FB6D-A9B7CF56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5957-43F1-AD0C-D8A7-7C2A9F0EC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739BE-511B-1F8C-A3AE-FD5FEB0C2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9EEDD-D2F3-46B0-77D9-3F7B50A9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4F96E3-CAE4-5CE3-948B-8281E169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2EEE2-DADD-7342-782E-7A4D5F77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8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EE0E-AE2D-F8B0-8D37-C4A32C0C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2F8D7B-468A-793C-6AAA-365B8BFAF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FD9E60-029C-F97F-B203-59B69A570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BDACA-A760-83F9-1617-C3394148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3E276-1AA4-311D-3F1E-606E7ECD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EA5B5-79E8-D70E-2693-DB979B28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8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76F18D-A4D7-DDD2-519E-33473D25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AA719-DCBE-0F1A-8F95-AD857420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A28A8-30CE-DA61-2C9E-455B2C0EC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3E06-E551-410E-8431-93CAE3AB4B6B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341E9-FACD-22EE-D421-E4E92B35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87E2B-1F1A-01E0-E10E-9A7ED279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CDC7-9C7C-47E9-90A4-432C0B22A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8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05093C-CB8D-286D-98FF-BE9B79A0A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ko-KR" altLang="en-US" b="1"/>
              <a:t>집 단 지 성</a:t>
            </a:r>
            <a:br>
              <a:rPr lang="en-US" altLang="ko-KR" b="1"/>
            </a:br>
            <a:r>
              <a:rPr lang="en-US" altLang="ko-KR" b="1"/>
              <a:t>Roadmap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3D173-2A01-8396-CCC7-E5A786265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ko-KR" altLang="en-US"/>
              <a:t>객체지향 김기종 교수님</a:t>
            </a:r>
            <a:endParaRPr lang="en-US" altLang="ko-KR"/>
          </a:p>
          <a:p>
            <a:r>
              <a:rPr lang="ko-KR" altLang="en-US"/>
              <a:t>심상희</a:t>
            </a:r>
            <a:r>
              <a:rPr lang="en-US" altLang="ko-KR"/>
              <a:t>, </a:t>
            </a:r>
            <a:r>
              <a:rPr lang="ko-KR" altLang="en-US"/>
              <a:t>왕인성</a:t>
            </a:r>
            <a:r>
              <a:rPr lang="en-US" altLang="ko-KR"/>
              <a:t>, </a:t>
            </a:r>
            <a:r>
              <a:rPr lang="ko-KR" altLang="en-US"/>
              <a:t>장준규</a:t>
            </a:r>
            <a:r>
              <a:rPr lang="en-US" altLang="ko-KR"/>
              <a:t>, </a:t>
            </a:r>
            <a:r>
              <a:rPr lang="ko-KR" altLang="en-US"/>
              <a:t>조황주</a:t>
            </a:r>
            <a:endParaRPr lang="en-US" altLang="ko-KR"/>
          </a:p>
          <a:p>
            <a:r>
              <a:rPr lang="ko-KR" altLang="en-US"/>
              <a:t>그리고 서성빈</a:t>
            </a:r>
            <a:endParaRPr lang="ko-KR" altLang="en-US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메모장에 글을 쓰는 사람">
            <a:extLst>
              <a:ext uri="{FF2B5EF4-FFF2-40B4-BE49-F238E27FC236}">
                <a16:creationId xmlns:a16="http://schemas.microsoft.com/office/drawing/2014/main" id="{04EE8A43-B26C-3C66-95DE-71284FCEF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482" r="-1" b="125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C4977B-7569-7429-BBD0-5C0F64D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프로젝트 진행 과정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1. </a:t>
            </a:r>
            <a:r>
              <a:rPr lang="en-US" altLang="ko-KR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제대로 파는 Git &amp; GitHub - by 얄코 - 인프런 | 강의">
            <a:extLst>
              <a:ext uri="{FF2B5EF4-FFF2-40B4-BE49-F238E27FC236}">
                <a16:creationId xmlns:a16="http://schemas.microsoft.com/office/drawing/2014/main" id="{5EDF07BE-16BB-DA5C-6EBE-91382BEF5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66641"/>
            <a:ext cx="7214616" cy="46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1A47-0F49-B6F1-25DE-110CFB7E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ko-KR" alt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친해지기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C755D0-24A3-E964-3220-47E91A730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073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487D4C-6572-4AD5-88AA-4C916049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endParaRPr lang="ko-KR" altLang="en-US" sz="54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BB37F-B5DD-51F6-FE21-03C486A8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endParaRPr lang="en-US" altLang="ko-KR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D89833-223C-3EC1-6165-46E43D43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904" y="288884"/>
            <a:ext cx="5458968" cy="30706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4A748B-6FD4-46A4-92FF-B5A9598B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04" y="3429000"/>
            <a:ext cx="5471159" cy="33349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121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249D1F-AFA4-A69A-B1BB-6272055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2. Python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을 </a:t>
            </a:r>
            <a:r>
              <a:rPr lang="ko-KR" altLang="en-US" sz="4600" b="1" dirty="0"/>
              <a:t>활용한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데이터 수집</a:t>
            </a:r>
          </a:p>
        </p:txBody>
      </p:sp>
      <p:sp>
        <p:nvSpPr>
          <p:cNvPr id="1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웹 스크래핑 작동 방식 알아보기">
            <a:extLst>
              <a:ext uri="{FF2B5EF4-FFF2-40B4-BE49-F238E27FC236}">
                <a16:creationId xmlns:a16="http://schemas.microsoft.com/office/drawing/2014/main" id="{EFAF17E3-E256-1D4F-1BFE-A37BD416A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7" name="Rectangle 19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93A192-876E-7835-514C-61220CE0E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6" r="-1" b="8054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E0DC17-D06B-013F-D049-6FC23EE3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ko-KR" altLang="en-US" sz="6600" b="1" dirty="0" err="1">
                <a:solidFill>
                  <a:srgbClr val="FFFFFF"/>
                </a:solidFill>
              </a:rPr>
              <a:t>스크래핑과</a:t>
            </a:r>
            <a:r>
              <a:rPr lang="en-US" altLang="ko-KR" sz="6600" b="1" dirty="0">
                <a:solidFill>
                  <a:srgbClr val="FFFFFF"/>
                </a:solidFill>
              </a:rPr>
              <a:t> </a:t>
            </a:r>
            <a:br>
              <a:rPr lang="en-US" altLang="ko-KR" sz="6600" b="1" dirty="0">
                <a:solidFill>
                  <a:srgbClr val="FFFFFF"/>
                </a:solidFill>
              </a:rPr>
            </a:br>
            <a:r>
              <a:rPr lang="ko-KR" altLang="en-US" sz="6600" b="1" dirty="0">
                <a:solidFill>
                  <a:srgbClr val="FFFFFF"/>
                </a:solidFill>
              </a:rPr>
              <a:t>웹 </a:t>
            </a:r>
            <a:r>
              <a:rPr lang="en-US" altLang="ko-KR" sz="6600" b="1" dirty="0">
                <a:solidFill>
                  <a:srgbClr val="FFFFFF"/>
                </a:solidFill>
              </a:rPr>
              <a:t>API </a:t>
            </a:r>
            <a:r>
              <a:rPr lang="ko-KR" altLang="en-US" sz="6600" b="1" dirty="0">
                <a:solidFill>
                  <a:srgbClr val="FFFFFF"/>
                </a:solidFill>
              </a:rPr>
              <a:t>학습</a:t>
            </a:r>
            <a:endParaRPr lang="en-US" altLang="ko-KR" sz="6600" b="1" dirty="0">
              <a:solidFill>
                <a:srgbClr val="FFFFFF"/>
              </a:solidFill>
            </a:endParaRPr>
          </a:p>
        </p:txBody>
      </p:sp>
      <p:sp>
        <p:nvSpPr>
          <p:cNvPr id="922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4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D439A-54CE-D2F0-4936-66D9133B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600" b="1" kern="1200" dirty="0" err="1">
                <a:latin typeface="+mj-lt"/>
                <a:ea typeface="+mj-ea"/>
                <a:cs typeface="+mj-cs"/>
              </a:rPr>
              <a:t>파이썬을</a:t>
            </a:r>
            <a:r>
              <a:rPr lang="en-US" altLang="ko-KR" sz="2600" b="1" kern="12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통하여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원하는 데이터 </a:t>
            </a:r>
            <a:br>
              <a:rPr lang="en-US" altLang="ko-KR" sz="2600" b="1" kern="1200" dirty="0"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latin typeface="+mj-lt"/>
                <a:ea typeface="+mj-ea"/>
                <a:cs typeface="+mj-cs"/>
              </a:rPr>
              <a:t>가져와 보기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1DD0761F-ACD7-FD53-4E65-54F65639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Requests</a:t>
            </a:r>
          </a:p>
          <a:p>
            <a:r>
              <a:rPr lang="en-US" sz="1700" b="1" dirty="0"/>
              <a:t>Bs4</a:t>
            </a:r>
          </a:p>
          <a:p>
            <a:r>
              <a:rPr lang="en-US" sz="1700" b="1" dirty="0" err="1"/>
              <a:t>Beautifulsoup</a:t>
            </a:r>
            <a:r>
              <a:rPr lang="en-US" sz="1700" b="1" dirty="0"/>
              <a:t> </a:t>
            </a:r>
          </a:p>
          <a:p>
            <a:r>
              <a:rPr lang="ko-KR" altLang="en-US" sz="1700" b="1" dirty="0"/>
              <a:t>등 여러가지 </a:t>
            </a:r>
            <a:r>
              <a:rPr lang="ko-KR" altLang="en-US" sz="1700" b="1" dirty="0" err="1"/>
              <a:t>파이썬의</a:t>
            </a:r>
            <a:r>
              <a:rPr lang="ko-KR" altLang="en-US" sz="1700" b="1" dirty="0"/>
              <a:t> 모듈을 이용하여 웹 </a:t>
            </a:r>
            <a:r>
              <a:rPr lang="ko-KR" altLang="en-US" sz="1700" b="1" dirty="0" err="1"/>
              <a:t>스크래핑을</a:t>
            </a:r>
            <a:r>
              <a:rPr lang="ko-KR" altLang="en-US" sz="1700" b="1" dirty="0"/>
              <a:t> 실습</a:t>
            </a:r>
            <a:endParaRPr lang="en-US" sz="1700" b="1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48274F78-02BD-8CD4-16F6-6C8E02D8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45" y="123825"/>
            <a:ext cx="8054975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100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D9FF2-15FB-1F2B-C94B-246E8F26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 </a:t>
            </a:r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를</a:t>
            </a:r>
            <a:b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통하여 가져와 보기</a:t>
            </a:r>
          </a:p>
        </p:txBody>
      </p:sp>
      <p:sp>
        <p:nvSpPr>
          <p:cNvPr id="1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2E193FA9-AB19-2BCB-9439-891097962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168"/>
            <a:ext cx="4662690" cy="64759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6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C4F10F-7E99-FDD7-F05B-BBB0D75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3. </a:t>
            </a:r>
            <a:r>
              <a:rPr lang="ko-KR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수집한 데이터를 가공하여 활용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B3B607-9094-42D8-83A4-3D9CF59B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01813"/>
            <a:ext cx="7214616" cy="34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B990D-3FC1-4FDA-2BBE-A44D6AAA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7672A-80C0-4CAB-60DD-6771DD491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8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257797-34CE-1CC2-BB41-DC14E7AC53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94EDD-E62A-C05B-4B6B-23E68195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조원소개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75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85154C-0933-EC57-5293-4F532FF8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633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000" b="1" dirty="0"/>
              <a:t>Level 4. </a:t>
            </a:r>
            <a:br>
              <a:rPr lang="en-US" altLang="ko-KR" sz="5000" b="1" dirty="0"/>
            </a:br>
            <a:r>
              <a:rPr lang="ko-KR" altLang="en-US" sz="5000" b="1" dirty="0"/>
              <a:t>가공된 데이터를 활용한 개발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49C1B-BAF0-39DA-9949-2542E57F4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5A2336-62B8-3DEF-B629-9DC11747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altLang="ko-KR" sz="5000" b="1" dirty="0"/>
              <a:t>Trend </a:t>
            </a:r>
            <a:r>
              <a:rPr lang="ko-KR" altLang="en-US" sz="5000" b="1" dirty="0" err="1"/>
              <a:t>알리미</a:t>
            </a:r>
            <a:endParaRPr lang="ko-KR" altLang="en-US" sz="5000" b="1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02" name="Content Placeholder 8197">
            <a:extLst>
              <a:ext uri="{FF2B5EF4-FFF2-40B4-BE49-F238E27FC236}">
                <a16:creationId xmlns:a16="http://schemas.microsoft.com/office/drawing/2014/main" id="{E01439A4-2FBF-C276-7ACE-023AF0757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732036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소비자고발뉴스] 정부 &quot;경제 흐름, 5개월 연속 부진&quot; 평가">
            <a:extLst>
              <a:ext uri="{FF2B5EF4-FFF2-40B4-BE49-F238E27FC236}">
                <a16:creationId xmlns:a16="http://schemas.microsoft.com/office/drawing/2014/main" id="{B045B5EF-3C05-2053-35F8-5BFF9C66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r="22558" b="-1"/>
          <a:stretch/>
        </p:blipFill>
        <p:spPr bwMode="auto">
          <a:xfrm>
            <a:off x="7675658" y="2093976"/>
            <a:ext cx="3941064" cy="40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2573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E3B8D-9592-CBEF-5FC0-14380AE8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5400" b="1" dirty="0"/>
              <a:t>추세가 왜 중요할까</a:t>
            </a:r>
            <a:r>
              <a:rPr lang="en-US" altLang="ko-KR" sz="5400" b="1" dirty="0"/>
              <a:t>?</a:t>
            </a:r>
            <a:endParaRPr lang="ko-KR" altLang="en-US" sz="5400" b="1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B7DDB3E3-5451-6CF4-34E9-5A3FEE3D1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12787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52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60E4F-E6D1-8FDD-B542-161B3AEB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어떻게 만들 수 있을까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9C8E9-B4B3-EF61-27AA-8BF292105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26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아이디어를 작업하는 사람">
            <a:extLst>
              <a:ext uri="{FF2B5EF4-FFF2-40B4-BE49-F238E27FC236}">
                <a16:creationId xmlns:a16="http://schemas.microsoft.com/office/drawing/2014/main" id="{5FC17FA2-1915-0566-18C4-55F12896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327" r="-1" b="677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435D7E-09AE-ACB8-AACB-977F21A9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b="1">
                <a:solidFill>
                  <a:srgbClr val="FFFFFF"/>
                </a:solidFill>
              </a:rPr>
              <a:t>집단지성의 목표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3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29FD43-5D3D-8F44-4014-DFD48A69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57188"/>
            <a:ext cx="10515600" cy="1133499"/>
          </a:xfrm>
        </p:spPr>
        <p:txBody>
          <a:bodyPr>
            <a:normAutofit/>
          </a:bodyPr>
          <a:lstStyle/>
          <a:p>
            <a:r>
              <a:rPr lang="ko-KR" altLang="en-US" sz="6000" b="1" dirty="0"/>
              <a:t>핵심목표</a:t>
            </a:r>
            <a:endParaRPr lang="ko-KR" altLang="en-US" sz="4800" b="1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6039214-1297-7771-D225-27638A326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0591737"/>
              </p:ext>
            </p:extLst>
          </p:nvPr>
        </p:nvGraphicFramePr>
        <p:xfrm>
          <a:off x="2462719" y="1948268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68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90568-EE1D-F11A-DBEA-3F0B10E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="1" kern="1200" dirty="0">
                <a:latin typeface="+mj-lt"/>
                <a:ea typeface="+mj-ea"/>
                <a:cs typeface="+mj-cs"/>
              </a:rPr>
              <a:t>데이터의 중요성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8EA1-983F-117D-BED0-F866614A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>
              <a:buNone/>
            </a:pPr>
            <a:endParaRPr lang="en-US" altLang="ko-KR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구글은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당신의 모든 것을 </a:t>
            </a:r>
            <a:endParaRPr lang="en-US" altLang="ko-KR" b="1" kern="1200" dirty="0">
              <a:latin typeface="+mn-lt"/>
              <a:ea typeface="+mn-ea"/>
              <a:cs typeface="+mn-cs"/>
            </a:endParaRPr>
          </a:p>
          <a:p>
            <a:pPr marL="0" indent="0" algn="ctr" latinLnBrk="0">
              <a:buNone/>
            </a:pPr>
            <a:r>
              <a:rPr lang="ko-KR" altLang="en-US" b="1" kern="1200" dirty="0">
                <a:latin typeface="+mn-lt"/>
                <a:ea typeface="+mn-ea"/>
                <a:cs typeface="+mn-cs"/>
              </a:rPr>
              <a:t>알고 있다</a:t>
            </a:r>
            <a:r>
              <a:rPr lang="en-US" altLang="ko-KR" b="1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E1EE8-D919-22E0-371B-A54FD97A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05" y="640080"/>
            <a:ext cx="6112702" cy="557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35B443-2897-8ABE-66CB-03F61AF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ko-KR" altLang="en-US" sz="5400" b="1" dirty="0"/>
              <a:t>나날이 성장하는 빅데이터 시장</a:t>
            </a:r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DBBB5-E672-71FE-B3D6-968D3BD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en-US" sz="2200" b="1" dirty="0"/>
              <a:t>인터넷과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스마트 기기들의 발달로 방대한 양의 데이터가 축적</a:t>
            </a:r>
            <a:endParaRPr lang="en-US" altLang="ko-KR" sz="2200" b="1" dirty="0"/>
          </a:p>
          <a:p>
            <a:r>
              <a:rPr lang="ko-KR" altLang="en-US" sz="2200" b="1" dirty="0"/>
              <a:t>미국 연구기관 </a:t>
            </a:r>
            <a:r>
              <a:rPr lang="en-US" altLang="ko-KR" sz="2200" b="1" dirty="0"/>
              <a:t>EMC</a:t>
            </a:r>
            <a:r>
              <a:rPr lang="ko-KR" altLang="en-US" sz="2200" b="1" dirty="0"/>
              <a:t>의 보고서</a:t>
            </a:r>
            <a:r>
              <a:rPr lang="en-US" altLang="ko-KR" sz="2200" b="1" dirty="0"/>
              <a:t> ‘Digital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Universe’</a:t>
            </a:r>
            <a:r>
              <a:rPr lang="ko-KR" altLang="en-US" sz="2200" b="1" dirty="0"/>
              <a:t> 에 따르면</a:t>
            </a:r>
            <a:r>
              <a:rPr lang="en-US" altLang="ko-KR" sz="2200" b="1" dirty="0"/>
              <a:t>,</a:t>
            </a:r>
            <a:br>
              <a:rPr lang="en-US" altLang="ko-KR" sz="2200" b="1" dirty="0"/>
            </a:br>
            <a:r>
              <a:rPr lang="en-US" altLang="ko-KR" sz="2200" b="1" dirty="0"/>
              <a:t>2012</a:t>
            </a:r>
            <a:r>
              <a:rPr lang="ko-KR" altLang="en-US" sz="2200" b="1" dirty="0"/>
              <a:t>년부터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데이터의 양은 </a:t>
            </a:r>
            <a:br>
              <a:rPr lang="en-US" altLang="ko-KR" sz="2200" b="1" dirty="0"/>
            </a:br>
            <a:r>
              <a:rPr lang="ko-KR" altLang="en-US" sz="2200" b="1" dirty="0"/>
              <a:t>매년 </a:t>
            </a:r>
            <a:r>
              <a:rPr lang="en-US" altLang="ko-KR" sz="2200" b="1" dirty="0"/>
              <a:t>2</a:t>
            </a:r>
            <a:r>
              <a:rPr lang="ko-KR" altLang="en-US" sz="2200" b="1" dirty="0"/>
              <a:t>배 이상 증가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1ED9DA-8AD7-DB41-AA46-33B9F026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41431"/>
            <a:ext cx="5458968" cy="2975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40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191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A4175-859C-1E0A-8447-7F42E166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b="1" dirty="0"/>
              <a:t>4</a:t>
            </a:r>
            <a:r>
              <a:rPr lang="ko-KR" altLang="en-US" sz="2500" b="1" dirty="0"/>
              <a:t>차 산업혁명의</a:t>
            </a:r>
            <a:br>
              <a:rPr lang="en-US" altLang="ko-KR" sz="2500" b="1" dirty="0"/>
            </a:br>
            <a:r>
              <a:rPr lang="ko-KR" altLang="en-US" sz="2500" b="1" dirty="0"/>
              <a:t>알파이자 오메가</a:t>
            </a:r>
            <a:r>
              <a:rPr lang="en-US" altLang="ko-KR" sz="2500" b="1" dirty="0"/>
              <a:t>,</a:t>
            </a:r>
            <a:br>
              <a:rPr lang="en-US" altLang="ko-KR" sz="3400" b="1" dirty="0"/>
            </a:br>
            <a:br>
              <a:rPr lang="en-US" altLang="ko-KR" sz="3400" b="1" dirty="0"/>
            </a:br>
            <a:r>
              <a:rPr lang="ko-KR" altLang="en-US" sz="3400" b="1" dirty="0"/>
              <a:t>데이터</a:t>
            </a:r>
          </a:p>
        </p:txBody>
      </p:sp>
      <p:sp>
        <p:nvSpPr>
          <p:cNvPr id="6151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593FADAE-6325-F2EA-3CC8-186D8BC3D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712533"/>
              </p:ext>
            </p:extLst>
          </p:nvPr>
        </p:nvGraphicFramePr>
        <p:xfrm>
          <a:off x="4617718" y="353088"/>
          <a:ext cx="6894576" cy="20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AI 만난 '지능형 IoT', 빅데이터 수집·맞춤형 서비스 척척 - 정보통신신문">
            <a:extLst>
              <a:ext uri="{FF2B5EF4-FFF2-40B4-BE49-F238E27FC236}">
                <a16:creationId xmlns:a16="http://schemas.microsoft.com/office/drawing/2014/main" id="{D2C2396B-611D-B6B9-F218-4D2174747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" b="2"/>
          <a:stretch/>
        </p:blipFill>
        <p:spPr bwMode="auto"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68ADEB-5752-072C-9025-91770D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65058"/>
            <a:ext cx="6015135" cy="4018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939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1B8EAD-B8DF-9768-C17A-74C6088F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6600" b="1" dirty="0"/>
              <a:t>데이터가 </a:t>
            </a:r>
            <a:r>
              <a:rPr lang="en-US" altLang="ko-KR" sz="6600" b="1" dirty="0"/>
              <a:t>‘</a:t>
            </a:r>
            <a:r>
              <a:rPr lang="ko-KR" altLang="en-US" sz="6600" b="1" dirty="0"/>
              <a:t>돈</a:t>
            </a:r>
            <a:r>
              <a:rPr lang="en-US" altLang="ko-KR" sz="6600" b="1" dirty="0"/>
              <a:t>’</a:t>
            </a:r>
            <a:r>
              <a:rPr lang="ko-KR" altLang="en-US" sz="6600" b="1" dirty="0"/>
              <a:t>이 된다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A96524-14C9-95A6-14D5-21BD87D3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73" y="2560593"/>
            <a:ext cx="4682837" cy="36057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AE3AA0-B0AF-F678-BC6E-3B6A83C13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491" y="2537277"/>
            <a:ext cx="5015030" cy="37111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756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74">
            <a:extLst>
              <a:ext uri="{FF2B5EF4-FFF2-40B4-BE49-F238E27FC236}">
                <a16:creationId xmlns:a16="http://schemas.microsoft.com/office/drawing/2014/main" id="{BF538DE5-A30F-4117-9482-6CCAD2A82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6">
            <a:extLst>
              <a:ext uri="{FF2B5EF4-FFF2-40B4-BE49-F238E27FC236}">
                <a16:creationId xmlns:a16="http://schemas.microsoft.com/office/drawing/2014/main" id="{DB01F01A-0922-4194-8449-21D151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5360" y="834629"/>
            <a:ext cx="4979816" cy="4361685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8" name="Freeform: Shape 78">
            <a:extLst>
              <a:ext uri="{FF2B5EF4-FFF2-40B4-BE49-F238E27FC236}">
                <a16:creationId xmlns:a16="http://schemas.microsoft.com/office/drawing/2014/main" id="{9384182B-899D-419C-B784-0E66FE8AA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604" y="371436"/>
            <a:ext cx="7745577" cy="6486564"/>
          </a:xfrm>
          <a:custGeom>
            <a:avLst/>
            <a:gdLst>
              <a:gd name="connsiteX0" fmla="*/ 1081010 w 7745577"/>
              <a:gd name="connsiteY0" fmla="*/ 6305448 h 6486564"/>
              <a:gd name="connsiteX1" fmla="*/ 1097585 w 7745577"/>
              <a:gd name="connsiteY1" fmla="*/ 6334158 h 6486564"/>
              <a:gd name="connsiteX2" fmla="*/ 1151447 w 7745577"/>
              <a:gd name="connsiteY2" fmla="*/ 6427447 h 6486564"/>
              <a:gd name="connsiteX3" fmla="*/ 1185579 w 7745577"/>
              <a:gd name="connsiteY3" fmla="*/ 6486564 h 6486564"/>
              <a:gd name="connsiteX4" fmla="*/ 1179206 w 7745577"/>
              <a:gd name="connsiteY4" fmla="*/ 6486564 h 6486564"/>
              <a:gd name="connsiteX5" fmla="*/ 2843394 w 7745577"/>
              <a:gd name="connsiteY5" fmla="*/ 2583065 h 6486564"/>
              <a:gd name="connsiteX6" fmla="*/ 5760649 w 7745577"/>
              <a:gd name="connsiteY6" fmla="*/ 2590378 h 6486564"/>
              <a:gd name="connsiteX7" fmla="*/ 6213643 w 7745577"/>
              <a:gd name="connsiteY7" fmla="*/ 2846527 h 6486564"/>
              <a:gd name="connsiteX8" fmla="*/ 7675445 w 7745577"/>
              <a:gd name="connsiteY8" fmla="*/ 5378445 h 6486564"/>
              <a:gd name="connsiteX9" fmla="*/ 7673937 w 7745577"/>
              <a:gd name="connsiteY9" fmla="*/ 5904292 h 6486564"/>
              <a:gd name="connsiteX10" fmla="*/ 7369282 w 7745577"/>
              <a:gd name="connsiteY10" fmla="*/ 6432743 h 6486564"/>
              <a:gd name="connsiteX11" fmla="*/ 7338255 w 7745577"/>
              <a:gd name="connsiteY11" fmla="*/ 6486564 h 6486564"/>
              <a:gd name="connsiteX12" fmla="*/ 1283259 w 7745577"/>
              <a:gd name="connsiteY12" fmla="*/ 6486564 h 6486564"/>
              <a:gd name="connsiteX13" fmla="*/ 1196986 w 7745577"/>
              <a:gd name="connsiteY13" fmla="*/ 6337137 h 6486564"/>
              <a:gd name="connsiteX14" fmla="*/ 939672 w 7745577"/>
              <a:gd name="connsiteY14" fmla="*/ 5891455 h 6486564"/>
              <a:gd name="connsiteX15" fmla="*/ 944337 w 7745577"/>
              <a:gd name="connsiteY15" fmla="*/ 5371076 h 6486564"/>
              <a:gd name="connsiteX16" fmla="*/ 2396631 w 7745577"/>
              <a:gd name="connsiteY16" fmla="*/ 2841004 h 6486564"/>
              <a:gd name="connsiteX17" fmla="*/ 2843394 w 7745577"/>
              <a:gd name="connsiteY17" fmla="*/ 2583065 h 6486564"/>
              <a:gd name="connsiteX18" fmla="*/ 675203 w 7745577"/>
              <a:gd name="connsiteY18" fmla="*/ 1566042 h 6486564"/>
              <a:gd name="connsiteX19" fmla="*/ 1693693 w 7745577"/>
              <a:gd name="connsiteY19" fmla="*/ 1566042 h 6486564"/>
              <a:gd name="connsiteX20" fmla="*/ 1839192 w 7745577"/>
              <a:gd name="connsiteY20" fmla="*/ 1646921 h 6486564"/>
              <a:gd name="connsiteX21" fmla="*/ 2348436 w 7745577"/>
              <a:gd name="connsiteY21" fmla="*/ 2518601 h 6486564"/>
              <a:gd name="connsiteX22" fmla="*/ 2348436 w 7745577"/>
              <a:gd name="connsiteY22" fmla="*/ 2686348 h 6486564"/>
              <a:gd name="connsiteX23" fmla="*/ 1839192 w 7745577"/>
              <a:gd name="connsiteY23" fmla="*/ 3558028 h 6486564"/>
              <a:gd name="connsiteX24" fmla="*/ 1693693 w 7745577"/>
              <a:gd name="connsiteY24" fmla="*/ 3638905 h 6486564"/>
              <a:gd name="connsiteX25" fmla="*/ 675203 w 7745577"/>
              <a:gd name="connsiteY25" fmla="*/ 3638905 h 6486564"/>
              <a:gd name="connsiteX26" fmla="*/ 529706 w 7745577"/>
              <a:gd name="connsiteY26" fmla="*/ 3558028 h 6486564"/>
              <a:gd name="connsiteX27" fmla="*/ 20461 w 7745577"/>
              <a:gd name="connsiteY27" fmla="*/ 2686348 h 6486564"/>
              <a:gd name="connsiteX28" fmla="*/ 20461 w 7745577"/>
              <a:gd name="connsiteY28" fmla="*/ 2518601 h 6486564"/>
              <a:gd name="connsiteX29" fmla="*/ 529706 w 7745577"/>
              <a:gd name="connsiteY29" fmla="*/ 1646921 h 6486564"/>
              <a:gd name="connsiteX30" fmla="*/ 675203 w 7745577"/>
              <a:gd name="connsiteY30" fmla="*/ 1566042 h 6486564"/>
              <a:gd name="connsiteX31" fmla="*/ 2636271 w 7745577"/>
              <a:gd name="connsiteY31" fmla="*/ 0 h 6486564"/>
              <a:gd name="connsiteX32" fmla="*/ 3856145 w 7745577"/>
              <a:gd name="connsiteY32" fmla="*/ 0 h 6486564"/>
              <a:gd name="connsiteX33" fmla="*/ 4030411 w 7745577"/>
              <a:gd name="connsiteY33" fmla="*/ 96870 h 6486564"/>
              <a:gd name="connsiteX34" fmla="*/ 4640348 w 7745577"/>
              <a:gd name="connsiteY34" fmla="*/ 1140907 h 6486564"/>
              <a:gd name="connsiteX35" fmla="*/ 4640348 w 7745577"/>
              <a:gd name="connsiteY35" fmla="*/ 1341821 h 6486564"/>
              <a:gd name="connsiteX36" fmla="*/ 4030411 w 7745577"/>
              <a:gd name="connsiteY36" fmla="*/ 2385858 h 6486564"/>
              <a:gd name="connsiteX37" fmla="*/ 3856145 w 7745577"/>
              <a:gd name="connsiteY37" fmla="*/ 2482727 h 6486564"/>
              <a:gd name="connsiteX38" fmla="*/ 2636271 w 7745577"/>
              <a:gd name="connsiteY38" fmla="*/ 2482727 h 6486564"/>
              <a:gd name="connsiteX39" fmla="*/ 2462004 w 7745577"/>
              <a:gd name="connsiteY39" fmla="*/ 2385858 h 6486564"/>
              <a:gd name="connsiteX40" fmla="*/ 1852068 w 7745577"/>
              <a:gd name="connsiteY40" fmla="*/ 1341821 h 6486564"/>
              <a:gd name="connsiteX41" fmla="*/ 1852068 w 7745577"/>
              <a:gd name="connsiteY41" fmla="*/ 1140907 h 6486564"/>
              <a:gd name="connsiteX42" fmla="*/ 2462004 w 7745577"/>
              <a:gd name="connsiteY42" fmla="*/ 96870 h 6486564"/>
              <a:gd name="connsiteX43" fmla="*/ 2636271 w 7745577"/>
              <a:gd name="connsiteY43" fmla="*/ 0 h 648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5577" h="6486564">
                <a:moveTo>
                  <a:pt x="1081010" y="6305448"/>
                </a:moveTo>
                <a:lnTo>
                  <a:pt x="1097585" y="6334158"/>
                </a:lnTo>
                <a:cubicBezTo>
                  <a:pt x="1114394" y="6363271"/>
                  <a:pt x="1132323" y="6394323"/>
                  <a:pt x="1151447" y="6427447"/>
                </a:cubicBezTo>
                <a:lnTo>
                  <a:pt x="1185579" y="6486564"/>
                </a:lnTo>
                <a:lnTo>
                  <a:pt x="1179206" y="6486564"/>
                </a:lnTo>
                <a:close/>
                <a:moveTo>
                  <a:pt x="2843394" y="2583065"/>
                </a:moveTo>
                <a:cubicBezTo>
                  <a:pt x="2843394" y="2583065"/>
                  <a:pt x="2843394" y="2583065"/>
                  <a:pt x="5760649" y="2590378"/>
                </a:cubicBezTo>
                <a:cubicBezTo>
                  <a:pt x="5946507" y="2585152"/>
                  <a:pt x="6122082" y="2687941"/>
                  <a:pt x="6213643" y="2846527"/>
                </a:cubicBezTo>
                <a:cubicBezTo>
                  <a:pt x="6213643" y="2846527"/>
                  <a:pt x="6213643" y="2846527"/>
                  <a:pt x="7675445" y="5378445"/>
                </a:cubicBezTo>
                <a:cubicBezTo>
                  <a:pt x="7770163" y="5542500"/>
                  <a:pt x="7768235" y="5740479"/>
                  <a:pt x="7673937" y="5904292"/>
                </a:cubicBezTo>
                <a:cubicBezTo>
                  <a:pt x="7673937" y="5904292"/>
                  <a:pt x="7673937" y="5904292"/>
                  <a:pt x="7369282" y="6432743"/>
                </a:cubicBezTo>
                <a:lnTo>
                  <a:pt x="7338255" y="6486564"/>
                </a:lnTo>
                <a:lnTo>
                  <a:pt x="1283259" y="6486564"/>
                </a:lnTo>
                <a:lnTo>
                  <a:pt x="1196986" y="6337137"/>
                </a:lnTo>
                <a:cubicBezTo>
                  <a:pt x="1116688" y="6198055"/>
                  <a:pt x="1031035" y="6049701"/>
                  <a:pt x="939672" y="5891455"/>
                </a:cubicBezTo>
                <a:cubicBezTo>
                  <a:pt x="848112" y="5732868"/>
                  <a:pt x="846882" y="5529421"/>
                  <a:pt x="944337" y="5371076"/>
                </a:cubicBezTo>
                <a:cubicBezTo>
                  <a:pt x="944337" y="5371076"/>
                  <a:pt x="944337" y="5371076"/>
                  <a:pt x="2396631" y="2841004"/>
                </a:cubicBezTo>
                <a:cubicBezTo>
                  <a:pt x="2485481" y="2680335"/>
                  <a:pt x="2659828" y="2579677"/>
                  <a:pt x="2843394" y="2583065"/>
                </a:cubicBezTo>
                <a:close/>
                <a:moveTo>
                  <a:pt x="675203" y="1566042"/>
                </a:moveTo>
                <a:cubicBezTo>
                  <a:pt x="1693693" y="1566042"/>
                  <a:pt x="1693693" y="1566042"/>
                  <a:pt x="1693693" y="1566042"/>
                </a:cubicBezTo>
                <a:cubicBezTo>
                  <a:pt x="1745223" y="1566042"/>
                  <a:pt x="1811911" y="1601988"/>
                  <a:pt x="1839192" y="1646921"/>
                </a:cubicBezTo>
                <a:cubicBezTo>
                  <a:pt x="2348436" y="2518601"/>
                  <a:pt x="2348436" y="2518601"/>
                  <a:pt x="2348436" y="2518601"/>
                </a:cubicBezTo>
                <a:cubicBezTo>
                  <a:pt x="2372686" y="2566528"/>
                  <a:pt x="2372686" y="2638419"/>
                  <a:pt x="2348436" y="2686348"/>
                </a:cubicBezTo>
                <a:cubicBezTo>
                  <a:pt x="1839192" y="3558028"/>
                  <a:pt x="1839192" y="3558028"/>
                  <a:pt x="1839192" y="3558028"/>
                </a:cubicBezTo>
                <a:cubicBezTo>
                  <a:pt x="1811911" y="3602960"/>
                  <a:pt x="1745223" y="3638905"/>
                  <a:pt x="1693693" y="3638905"/>
                </a:cubicBezTo>
                <a:lnTo>
                  <a:pt x="675203" y="3638905"/>
                </a:lnTo>
                <a:cubicBezTo>
                  <a:pt x="620642" y="3638905"/>
                  <a:pt x="553956" y="3602960"/>
                  <a:pt x="529706" y="3558028"/>
                </a:cubicBezTo>
                <a:cubicBezTo>
                  <a:pt x="20461" y="2686348"/>
                  <a:pt x="20461" y="2686348"/>
                  <a:pt x="20461" y="2686348"/>
                </a:cubicBezTo>
                <a:cubicBezTo>
                  <a:pt x="-6820" y="2638419"/>
                  <a:pt x="-6820" y="2566528"/>
                  <a:pt x="20461" y="2518601"/>
                </a:cubicBezTo>
                <a:cubicBezTo>
                  <a:pt x="529706" y="1646921"/>
                  <a:pt x="529706" y="1646921"/>
                  <a:pt x="529706" y="1646921"/>
                </a:cubicBezTo>
                <a:cubicBezTo>
                  <a:pt x="553956" y="1601988"/>
                  <a:pt x="620642" y="1566042"/>
                  <a:pt x="675203" y="1566042"/>
                </a:cubicBezTo>
                <a:close/>
                <a:moveTo>
                  <a:pt x="2636271" y="0"/>
                </a:moveTo>
                <a:cubicBezTo>
                  <a:pt x="3856145" y="0"/>
                  <a:pt x="3856145" y="0"/>
                  <a:pt x="3856145" y="0"/>
                </a:cubicBezTo>
                <a:cubicBezTo>
                  <a:pt x="3917864" y="0"/>
                  <a:pt x="3997737" y="43054"/>
                  <a:pt x="4030411" y="96870"/>
                </a:cubicBezTo>
                <a:cubicBezTo>
                  <a:pt x="4640348" y="1140907"/>
                  <a:pt x="4640348" y="1140907"/>
                  <a:pt x="4640348" y="1140907"/>
                </a:cubicBezTo>
                <a:cubicBezTo>
                  <a:pt x="4669393" y="1198311"/>
                  <a:pt x="4669393" y="1284417"/>
                  <a:pt x="4640348" y="1341821"/>
                </a:cubicBezTo>
                <a:cubicBezTo>
                  <a:pt x="4030411" y="2385858"/>
                  <a:pt x="4030411" y="2385858"/>
                  <a:pt x="4030411" y="2385858"/>
                </a:cubicBezTo>
                <a:cubicBezTo>
                  <a:pt x="3997737" y="2439675"/>
                  <a:pt x="3917864" y="2482727"/>
                  <a:pt x="3856145" y="2482727"/>
                </a:cubicBezTo>
                <a:lnTo>
                  <a:pt x="2636271" y="2482727"/>
                </a:lnTo>
                <a:cubicBezTo>
                  <a:pt x="2570921" y="2482727"/>
                  <a:pt x="2491049" y="2439675"/>
                  <a:pt x="2462004" y="2385858"/>
                </a:cubicBezTo>
                <a:cubicBezTo>
                  <a:pt x="1852068" y="1341821"/>
                  <a:pt x="1852068" y="1341821"/>
                  <a:pt x="1852068" y="1341821"/>
                </a:cubicBezTo>
                <a:cubicBezTo>
                  <a:pt x="1819392" y="1284417"/>
                  <a:pt x="1819392" y="1198311"/>
                  <a:pt x="1852068" y="1140907"/>
                </a:cubicBezTo>
                <a:cubicBezTo>
                  <a:pt x="2462004" y="96870"/>
                  <a:pt x="2462004" y="96870"/>
                  <a:pt x="2462004" y="96870"/>
                </a:cubicBezTo>
                <a:cubicBezTo>
                  <a:pt x="2491049" y="43054"/>
                  <a:pt x="2570921" y="0"/>
                  <a:pt x="263627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3D89A-0B2E-70D2-B926-352AEBD1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164" y="1789042"/>
            <a:ext cx="3859398" cy="1795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b="1" dirty="0">
                <a:solidFill>
                  <a:schemeClr val="bg1"/>
                </a:solidFill>
              </a:rPr>
              <a:t>기업들이 원하는 데이터 처리 능력을 길러 보자</a:t>
            </a:r>
            <a:r>
              <a:rPr lang="en-US" altLang="ko-KR" sz="37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98FB056-55A9-F0F4-84CD-0733B790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8" y="3175779"/>
            <a:ext cx="2770109" cy="531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41B701-890C-299E-5F69-84CF04676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0" b="36957"/>
          <a:stretch/>
        </p:blipFill>
        <p:spPr>
          <a:xfrm>
            <a:off x="1775799" y="3979484"/>
            <a:ext cx="5500527" cy="168002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57D2B90-9237-457A-A2AF-F5CA41205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195" y="1452299"/>
            <a:ext cx="3189094" cy="9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284</Words>
  <Application>Microsoft Office PowerPoint</Application>
  <PresentationFormat>와이드스크린</PresentationFormat>
  <Paragraphs>44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Calibri</vt:lpstr>
      <vt:lpstr>Office 테마</vt:lpstr>
      <vt:lpstr>집 단 지 성 Roadmap</vt:lpstr>
      <vt:lpstr>조원소개</vt:lpstr>
      <vt:lpstr>집단지성의 목표</vt:lpstr>
      <vt:lpstr>핵심목표</vt:lpstr>
      <vt:lpstr>데이터의 중요성</vt:lpstr>
      <vt:lpstr>나날이 성장하는 빅데이터 시장</vt:lpstr>
      <vt:lpstr>4차 산업혁명의 알파이자 오메가,  데이터</vt:lpstr>
      <vt:lpstr>데이터가 ‘돈’이 된다</vt:lpstr>
      <vt:lpstr>기업들이 원하는 데이터 처리 능력을 길러 보자!</vt:lpstr>
      <vt:lpstr>프로젝트 진행 과정</vt:lpstr>
      <vt:lpstr>Level 1. Github와 친해지기</vt:lpstr>
      <vt:lpstr>Github와 친해지기</vt:lpstr>
      <vt:lpstr>PowerPoint 프레젠테이션</vt:lpstr>
      <vt:lpstr>Level 2. Python을 활용한 데이터 수집</vt:lpstr>
      <vt:lpstr>웹 스크래핑과  웹 API 학습</vt:lpstr>
      <vt:lpstr>파이썬을 통하여  원하는 데이터  가져와 보기</vt:lpstr>
      <vt:lpstr>웹 API를 통하여 가져와 보기</vt:lpstr>
      <vt:lpstr>Level 3. 수집한 데이터를 가공하여 활용</vt:lpstr>
      <vt:lpstr>PowerPoint 프레젠테이션</vt:lpstr>
      <vt:lpstr>Level 4.  가공된 데이터를 활용한 개발</vt:lpstr>
      <vt:lpstr>Trend 알리미</vt:lpstr>
      <vt:lpstr>추세가 왜 중요할까?</vt:lpstr>
      <vt:lpstr>어떻게 만들 수 있을까?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 단 지 성 Roadmap</dc:title>
  <dc:creator>심 상희</dc:creator>
  <cp:lastModifiedBy>왕 인성</cp:lastModifiedBy>
  <cp:revision>1</cp:revision>
  <dcterms:created xsi:type="dcterms:W3CDTF">2022-05-05T06:01:12Z</dcterms:created>
  <dcterms:modified xsi:type="dcterms:W3CDTF">2022-05-05T11:20:08Z</dcterms:modified>
</cp:coreProperties>
</file>